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4" r:id="rId4"/>
    <p:sldMasterId id="2147483977" r:id="rId5"/>
    <p:sldMasterId id="2147483810" r:id="rId6"/>
  </p:sldMasterIdLst>
  <p:notesMasterIdLst>
    <p:notesMasterId r:id="rId12"/>
  </p:notesMasterIdLst>
  <p:sldIdLst>
    <p:sldId id="336" r:id="rId7"/>
    <p:sldId id="2147469496" r:id="rId8"/>
    <p:sldId id="347" r:id="rId9"/>
    <p:sldId id="337" r:id="rId10"/>
    <p:sldId id="33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osing" id="{2DFFADDC-744F-4D59-A6B8-3533D9A2CB9F}">
          <p14:sldIdLst>
            <p14:sldId id="336"/>
            <p14:sldId id="2147469496"/>
            <p14:sldId id="347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F5C39"/>
    <a:srgbClr val="49C6B1"/>
    <a:srgbClr val="B39BDA"/>
    <a:srgbClr val="463668"/>
    <a:srgbClr val="702573"/>
    <a:srgbClr val="2A446F"/>
    <a:srgbClr val="C73ECC"/>
    <a:srgbClr val="8661C5"/>
    <a:srgbClr val="CD9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E3D010-41F1-4FB4-9C1D-F90E593807D3}" v="1" dt="2022-06-01T07:03:48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57" autoAdjust="0"/>
  </p:normalViewPr>
  <p:slideViewPr>
    <p:cSldViewPr snapToGrid="0">
      <p:cViewPr varScale="1">
        <p:scale>
          <a:sx n="138" d="100"/>
          <a:sy n="138" d="100"/>
        </p:scale>
        <p:origin x="11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Waight" userId="3d9577af-2942-4244-b86d-1b340d698dad" providerId="ADAL" clId="{BEE3D010-41F1-4FB4-9C1D-F90E593807D3}"/>
    <pc:docChg chg="custSel modSld">
      <pc:chgData name="Simon Waight" userId="3d9577af-2942-4244-b86d-1b340d698dad" providerId="ADAL" clId="{BEE3D010-41F1-4FB4-9C1D-F90E593807D3}" dt="2022-06-01T07:04:32.001" v="51" actId="20577"/>
      <pc:docMkLst>
        <pc:docMk/>
      </pc:docMkLst>
      <pc:sldChg chg="modSp mod">
        <pc:chgData name="Simon Waight" userId="3d9577af-2942-4244-b86d-1b340d698dad" providerId="ADAL" clId="{BEE3D010-41F1-4FB4-9C1D-F90E593807D3}" dt="2022-06-01T07:04:32.001" v="51" actId="20577"/>
        <pc:sldMkLst>
          <pc:docMk/>
          <pc:sldMk cId="1346317385" sldId="337"/>
        </pc:sldMkLst>
        <pc:spChg chg="mod">
          <ac:chgData name="Simon Waight" userId="3d9577af-2942-4244-b86d-1b340d698dad" providerId="ADAL" clId="{BEE3D010-41F1-4FB4-9C1D-F90E593807D3}" dt="2022-06-01T07:04:32.001" v="51" actId="20577"/>
          <ac:spMkLst>
            <pc:docMk/>
            <pc:sldMk cId="1346317385" sldId="337"/>
            <ac:spMk id="7" creationId="{AE834F6D-069D-B9D9-CB42-6095F74014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824E3-4D3A-094A-B5E5-8C9DC3DC078A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2FB2-E78A-AB45-86AA-A5EA3F346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1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windows.com/windowsdeveloper/2022/05/24/create-next-generation-experiences-at-scale-with-window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So, I did promise you my pick from Build.  Roll video!</a:t>
            </a:r>
            <a:endParaRPr lang="en-AU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92FB2-E78A-AB45-86AA-A5EA3F3466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video: 05-01 – Project Volterra.mp4</a:t>
            </a:r>
            <a:endParaRPr lang="en-AU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D92FB2-E78A-AB45-86AA-A5EA3F3466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424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What's not to love about new hardware? Especially a device case that's made with 100% reclaimed ocean plastics and can be stacked or rack mounted.</a:t>
            </a:r>
          </a:p>
          <a:p>
            <a:endParaRPr lang="en-AU" dirty="0"/>
          </a:p>
          <a:p>
            <a:r>
              <a:rPr lang="en-AU" dirty="0"/>
              <a:t>Project Volterra is powered by the Snapdragon compute platform, enabling developers to explore AI scenarios via the new Qualcomm Technologies' Neural Processing SDK for Windows.</a:t>
            </a:r>
          </a:p>
          <a:p>
            <a:r>
              <a:rPr lang="en-AU" dirty="0"/>
              <a:t>And as NPUs become more common, we're baking support for them into the end-to-end Windows platform.</a:t>
            </a:r>
            <a:endParaRPr lang="en-US" dirty="0"/>
          </a:p>
          <a:p>
            <a:endParaRPr lang="en-AU" dirty="0"/>
          </a:p>
          <a:p>
            <a:r>
              <a:rPr lang="en-AU" dirty="0"/>
              <a:t>We're are also announcing a comprehensive end-to-end ARM-native toolchain for RM native apps, including:</a:t>
            </a:r>
            <a:br>
              <a:rPr lang="en-AU" dirty="0">
                <a:cs typeface="+mn-lt"/>
              </a:rPr>
            </a:br>
            <a:endParaRPr lang="en-AU" dirty="0"/>
          </a:p>
          <a:p>
            <a:pPr marL="171450" indent="-171450">
              <a:buFont typeface="Arial,Sans-Serif"/>
              <a:buChar char="•"/>
            </a:pPr>
            <a:r>
              <a:rPr lang="en-AU" dirty="0"/>
              <a:t>Full Visual Studio 2022 &amp; VS Code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AU" dirty="0"/>
              <a:t>Visual C++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AU" dirty="0"/>
              <a:t>Modern .NET 6 and Java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AU" dirty="0"/>
              <a:t>Classic .NET Framework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AU" dirty="0"/>
              <a:t>Windows Terminal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AU" dirty="0"/>
              <a:t>Windows Subsystem for Linux and Windows Subsystem for Android 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endParaRPr lang="en-AU" dirty="0">
              <a:cs typeface="Calibri"/>
            </a:endParaRPr>
          </a:p>
          <a:p>
            <a:r>
              <a:rPr lang="en-AU" dirty="0">
                <a:cs typeface="Calibri"/>
              </a:rPr>
              <a:t>No release date yet so watch this space.</a:t>
            </a:r>
          </a:p>
          <a:p>
            <a:pPr marL="171450" indent="-171450">
              <a:buFont typeface="Arial,Sans-Serif"/>
              <a:buChar char="•"/>
            </a:pPr>
            <a:endParaRPr lang="en-AU" dirty="0"/>
          </a:p>
          <a:p>
            <a:r>
              <a:rPr lang="en-AU" dirty="0">
                <a:hlinkClick r:id="rId3"/>
              </a:rPr>
              <a:t>https://blogs.windows.com/windowsdeveloper/2022/05/24/create-next-generation-experiences-at-scale-with-windows/</a:t>
            </a:r>
            <a:endParaRPr lang="en-US" dirty="0"/>
          </a:p>
          <a:p>
            <a:endParaRPr lang="en-AU" dirty="0"/>
          </a:p>
          <a:p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92FB2-E78A-AB45-86AA-A5EA3F3466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66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And to bring today's event to a close for our online viewers, here are some resources to go and check out.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If you are interested in access to the Azure </a:t>
            </a:r>
            <a:r>
              <a:rPr lang="en-AU" dirty="0" err="1"/>
              <a:t>OpenAI</a:t>
            </a:r>
            <a:r>
              <a:rPr lang="en-AU" dirty="0"/>
              <a:t> Service, you can apply for the private preview at aka.ms </a:t>
            </a:r>
            <a:r>
              <a:rPr lang="en-AU" dirty="0" err="1"/>
              <a:t>forewardslash</a:t>
            </a:r>
            <a:r>
              <a:rPr lang="en-AU" dirty="0"/>
              <a:t> </a:t>
            </a:r>
            <a:r>
              <a:rPr lang="en-AU" dirty="0" err="1"/>
              <a:t>oaiapply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Or dive into more from Build including the session videos at aka.ms </a:t>
            </a:r>
            <a:r>
              <a:rPr lang="en-AU" dirty="0" err="1"/>
              <a:t>forewardslash</a:t>
            </a:r>
            <a:r>
              <a:rPr lang="en-AU" dirty="0"/>
              <a:t> build2022, with a summary of all the announcements in the Book of News. 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Thank-you for joining us for this Microsoft Build recap and good luck building what the world needs!</a:t>
            </a: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92FB2-E78A-AB45-86AA-A5EA3F3466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92FB2-E78A-AB45-86AA-A5EA3F3466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13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lding">
    <p:bg>
      <p:bgPr>
        <a:gradFill flip="none" rotWithShape="1">
          <a:gsLst>
            <a:gs pos="0">
              <a:srgbClr val="8661C5">
                <a:alpha val="31796"/>
              </a:srgbClr>
            </a:gs>
            <a:gs pos="75000">
              <a:srgbClr val="8661C5">
                <a:alpha val="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8C6BFF-EF8A-6CEE-4F4A-28E10F70E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979"/>
          <a:stretch/>
        </p:blipFill>
        <p:spPr>
          <a:xfrm>
            <a:off x="5427599" y="0"/>
            <a:ext cx="67644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AE0B8CC1-3115-E43B-86D7-9DCBE38BB2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62641" y="617895"/>
            <a:ext cx="1774159" cy="379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D72239-414B-F5DF-241F-64A323A5D34B}"/>
              </a:ext>
            </a:extLst>
          </p:cNvPr>
          <p:cNvSpPr txBox="1"/>
          <p:nvPr userDrawn="1"/>
        </p:nvSpPr>
        <p:spPr>
          <a:xfrm>
            <a:off x="562639" y="1808032"/>
            <a:ext cx="6418732" cy="2437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4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Build </a:t>
            </a:r>
            <a:br>
              <a:rPr lang="en-AU" sz="4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</a:br>
            <a:r>
              <a:rPr lang="en-AU" sz="4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ANZ Highlights:</a:t>
            </a:r>
          </a:p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4400" b="0" i="0" kern="1200" dirty="0">
                <a:solidFill>
                  <a:schemeClr val="accent2"/>
                </a:solidFill>
                <a:latin typeface="+mn-lt"/>
                <a:ea typeface="+mn-ea"/>
                <a:cs typeface="Segoe UI Semibold" panose="020B0502040204020203" pitchFamily="34" charset="0"/>
              </a:rPr>
              <a:t>10 Things Every</a:t>
            </a:r>
            <a:r>
              <a:rPr lang="en-AU" sz="4400" b="0" i="0" kern="1200" baseline="0" dirty="0">
                <a:solidFill>
                  <a:schemeClr val="accent2"/>
                </a:solidFill>
                <a:latin typeface="+mn-lt"/>
                <a:ea typeface="+mn-ea"/>
                <a:cs typeface="Segoe UI Semibold" panose="020B0502040204020203" pitchFamily="34" charset="0"/>
              </a:rPr>
              <a:t> </a:t>
            </a:r>
            <a:r>
              <a:rPr lang="en-AU" sz="4400" b="0" i="0" kern="1200" dirty="0">
                <a:solidFill>
                  <a:schemeClr val="accent2"/>
                </a:solidFill>
                <a:latin typeface="+mn-lt"/>
                <a:ea typeface="+mn-ea"/>
                <a:cs typeface="Segoe UI Semibold" panose="020B0502040204020203" pitchFamily="34" charset="0"/>
              </a:rPr>
              <a:t>Developer Should Know</a:t>
            </a:r>
          </a:p>
        </p:txBody>
      </p:sp>
    </p:spTree>
    <p:extLst>
      <p:ext uri="{BB962C8B-B14F-4D97-AF65-F5344CB8AC3E}">
        <p14:creationId xmlns:p14="http://schemas.microsoft.com/office/powerpoint/2010/main" val="387009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1.48148E-6 L 4.375E-6 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34 4.07407E-6 L 3.75E-6 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583E4BC-8484-CA68-8A81-BC5BD0A24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0">
                      <a:srgbClr val="8661C5"/>
                    </a:gs>
                    <a:gs pos="100000">
                      <a:srgbClr val="C73ECC"/>
                    </a:gs>
                  </a:gsLst>
                  <a:lin ang="2700000" scaled="1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DF7DBBD-4C5B-B043-7914-BF2245F043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5275624"/>
            <a:ext cx="3462969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E5AC6D9E-70B7-2E9B-24FF-17D0562BE0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6393" y="5275624"/>
            <a:ext cx="3462968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AA5A4A8-609D-F01E-DADF-DD74C47C08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66393" y="1832560"/>
            <a:ext cx="3462968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9117C30-E448-24EA-3CA8-F43B605CCA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43424" y="1832560"/>
            <a:ext cx="3462968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DA7C526-BF1E-A25B-142C-8EE31E328F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198946" y="1832560"/>
            <a:ext cx="3462968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624C8C5-37C5-C277-D159-EBE9402091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89033" y="5275624"/>
            <a:ext cx="3462968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CA97CC8F-117F-B205-8542-C2FCDC8A99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320582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F8BEB5-724C-8740-8C0C-1C282BC0D5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2888371-BC0B-2E4A-981F-9936FB48D3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43424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17F8EF30-C176-404F-BB3C-5CAAF90EDE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36582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B9720F-FA27-434D-B7EC-B718C54173B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3440007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6B4EFC9D-846F-DC44-B1BD-766843D25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9588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35F1571-2BB7-914C-B51D-DB040FB156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283013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57CFDEA8-4397-0E42-9C53-6348EEC38F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9382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C99C11-5C24-0045-90F8-59A75B6469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9152807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AEF602-5893-A88C-F254-8408AF99B5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0">
                      <a:srgbClr val="8661C5"/>
                    </a:gs>
                    <a:gs pos="100000">
                      <a:srgbClr val="C73ECC"/>
                    </a:gs>
                  </a:gsLst>
                  <a:lin ang="2700000" scaled="1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9218551-1E01-F4CF-BA23-6536561E63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30764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905130-A436-B07E-42CB-869567638780}"/>
              </a:ext>
            </a:extLst>
          </p:cNvPr>
          <p:cNvSpPr/>
          <p:nvPr userDrawn="1"/>
        </p:nvSpPr>
        <p:spPr>
          <a:xfrm>
            <a:off x="0" y="0"/>
            <a:ext cx="4821382" cy="6858000"/>
          </a:xfrm>
          <a:prstGeom prst="rect">
            <a:avLst/>
          </a:prstGeom>
          <a:gradFill>
            <a:gsLst>
              <a:gs pos="100000">
                <a:srgbClr val="8661C5">
                  <a:alpha val="31796"/>
                </a:srgbClr>
              </a:gs>
              <a:gs pos="34000">
                <a:srgbClr val="8661C5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4A1229-740C-C4B5-1A05-C42FFC2F3ADF}"/>
              </a:ext>
            </a:extLst>
          </p:cNvPr>
          <p:cNvSpPr/>
          <p:nvPr userDrawn="1"/>
        </p:nvSpPr>
        <p:spPr>
          <a:xfrm>
            <a:off x="0" y="0"/>
            <a:ext cx="482138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D7AFA1B-7ACC-6843-AB47-1B5873ED5E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12188" y="430036"/>
            <a:ext cx="6146985" cy="1661993"/>
          </a:xfrm>
        </p:spPr>
        <p:txBody>
          <a:bodyPr wrap="square">
            <a:spAutoFit/>
          </a:bodyPr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517ACDD-56C8-0925-E924-2DA46038C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5"/>
            <a:ext cx="3828801" cy="1364897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0">
                      <a:srgbClr val="8661C5"/>
                    </a:gs>
                    <a:gs pos="100000">
                      <a:srgbClr val="C73ECC"/>
                    </a:gs>
                  </a:gsLst>
                  <a:lin ang="2700000" scaled="1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39F35-FDC2-1105-FB36-EE65E2270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523" b="325"/>
          <a:stretch/>
        </p:blipFill>
        <p:spPr>
          <a:xfrm>
            <a:off x="0" y="2692400"/>
            <a:ext cx="4821382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7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6934EA-9773-34B9-B4E4-A30A45D8EF55}"/>
              </a:ext>
            </a:extLst>
          </p:cNvPr>
          <p:cNvSpPr/>
          <p:nvPr userDrawn="1"/>
        </p:nvSpPr>
        <p:spPr>
          <a:xfrm>
            <a:off x="0" y="0"/>
            <a:ext cx="4821382" cy="6858000"/>
          </a:xfrm>
          <a:prstGeom prst="rect">
            <a:avLst/>
          </a:prstGeom>
          <a:gradFill>
            <a:gsLst>
              <a:gs pos="100000">
                <a:srgbClr val="8661C5">
                  <a:alpha val="31796"/>
                </a:srgbClr>
              </a:gs>
              <a:gs pos="34000">
                <a:srgbClr val="8661C5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FC944-A29E-DF3A-9CF5-CE5D81EF660D}"/>
              </a:ext>
            </a:extLst>
          </p:cNvPr>
          <p:cNvSpPr/>
          <p:nvPr userDrawn="1"/>
        </p:nvSpPr>
        <p:spPr>
          <a:xfrm>
            <a:off x="0" y="0"/>
            <a:ext cx="482138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E76EF3-8758-36B7-A53F-580B5EF24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3478209" cy="1354217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i="0" kern="1200" spc="-50" baseline="0" dirty="0">
                <a:gradFill>
                  <a:gsLst>
                    <a:gs pos="0">
                      <a:srgbClr val="8661C5"/>
                    </a:gs>
                    <a:gs pos="100000">
                      <a:srgbClr val="C73ECC"/>
                    </a:gs>
                  </a:gsLst>
                  <a:lin ang="2700000" scaled="1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FDABAC3-B6F9-2F9D-4D2F-B32080E40E7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4821382" y="0"/>
            <a:ext cx="7370618" cy="6858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BB3BDFF-A52F-B4D5-0568-63E69549A1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999" y="2128782"/>
            <a:ext cx="3478209" cy="2092881"/>
          </a:xfrm>
        </p:spPr>
        <p:txBody>
          <a:bodyPr wrap="square">
            <a:spAutoFit/>
          </a:bodyPr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8721F8-F5D6-2C34-CBD9-C09337D11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582"/>
          <a:stretch/>
        </p:blipFill>
        <p:spPr>
          <a:xfrm>
            <a:off x="-1" y="4566192"/>
            <a:ext cx="4821381" cy="22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1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DF8950-0CB6-C9ED-1F36-72295CD7B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0">
                      <a:srgbClr val="8661C5"/>
                    </a:gs>
                    <a:gs pos="100000">
                      <a:srgbClr val="C73ECC"/>
                    </a:gs>
                  </a:gsLst>
                  <a:lin ang="2700000" scaled="1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6532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Coloured">
    <p:bg>
      <p:bgPr>
        <a:gradFill>
          <a:gsLst>
            <a:gs pos="0">
              <a:srgbClr val="8661C5">
                <a:alpha val="31796"/>
              </a:srgbClr>
            </a:gs>
            <a:gs pos="75000">
              <a:srgbClr val="8661C5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F32D-5708-15C7-E6E3-8A5E3D7087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0">
                      <a:srgbClr val="8661C5"/>
                    </a:gs>
                    <a:gs pos="100000">
                      <a:srgbClr val="C73ECC"/>
                    </a:gs>
                  </a:gsLst>
                  <a:lin ang="2700000" scaled="1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6810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bg>
      <p:bgPr>
        <a:gradFill>
          <a:gsLst>
            <a:gs pos="100000">
              <a:srgbClr val="8661C5">
                <a:alpha val="31796"/>
              </a:srgbClr>
            </a:gs>
            <a:gs pos="0">
              <a:srgbClr val="8661C5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907B6C3-01A8-CFB2-2301-18951385E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174" y="1001480"/>
            <a:ext cx="7559426" cy="2215991"/>
          </a:xfrm>
        </p:spPr>
        <p:txBody>
          <a:bodyPr anchor="t" anchorCtr="0"/>
          <a:lstStyle>
            <a:lvl1pPr marL="228600" indent="-228600">
              <a:defRPr lang="en-US" sz="4800" b="0" i="0" kern="1200" spc="-50" baseline="0" dirty="0">
                <a:gradFill>
                  <a:gsLst>
                    <a:gs pos="0">
                      <a:srgbClr val="8661C5"/>
                    </a:gs>
                    <a:gs pos="100000">
                      <a:srgbClr val="C73ECC"/>
                    </a:gs>
                  </a:gsLst>
                  <a:lin ang="2700000" scaled="1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“Click to add quote</a:t>
            </a:r>
            <a:br>
              <a:rPr lang="en-US"/>
            </a:br>
            <a:r>
              <a:rPr lang="en-US"/>
              <a:t>Click to add quote”</a:t>
            </a:r>
            <a:br>
              <a:rPr lang="en-US"/>
            </a:b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B949AA-8CB4-7821-B85B-6131FCF8B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" r="10"/>
          <a:stretch/>
        </p:blipFill>
        <p:spPr>
          <a:xfrm>
            <a:off x="7358211" y="0"/>
            <a:ext cx="4833790" cy="6858000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11761B3-BA10-68BD-A412-2A7444A3BA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6399" y="5144288"/>
            <a:ext cx="4249713" cy="369332"/>
          </a:xfrm>
        </p:spPr>
        <p:txBody>
          <a:bodyPr wrap="square">
            <a:spAutoFit/>
          </a:bodyPr>
          <a:lstStyle>
            <a:lvl1pPr>
              <a:defRPr sz="2400" b="0" i="0" spc="0">
                <a:solidFill>
                  <a:schemeClr val="accent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speaker</a:t>
            </a:r>
          </a:p>
        </p:txBody>
      </p:sp>
    </p:spTree>
    <p:extLst>
      <p:ext uri="{BB962C8B-B14F-4D97-AF65-F5344CB8AC3E}">
        <p14:creationId xmlns:p14="http://schemas.microsoft.com/office/powerpoint/2010/main" val="707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04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ed Blank">
    <p:bg>
      <p:bgPr>
        <a:gradFill>
          <a:gsLst>
            <a:gs pos="0">
              <a:srgbClr val="8661C5">
                <a:alpha val="31796"/>
              </a:srgbClr>
            </a:gs>
            <a:gs pos="75000">
              <a:srgbClr val="8661C5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35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lding">
    <p:bg>
      <p:bgPr>
        <a:gradFill flip="none" rotWithShape="1">
          <a:gsLst>
            <a:gs pos="0">
              <a:srgbClr val="8DC8E8">
                <a:alpha val="57095"/>
              </a:srgbClr>
            </a:gs>
            <a:gs pos="87000">
              <a:srgbClr val="8DC8E8">
                <a:alpha val="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EC240488-65DB-A24B-11BD-B494A586C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56" r="1091"/>
          <a:stretch/>
        </p:blipFill>
        <p:spPr>
          <a:xfrm>
            <a:off x="5587999" y="0"/>
            <a:ext cx="6604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17961DB6-E9B7-C062-48B2-89BEAEEF8C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62641" y="617895"/>
            <a:ext cx="1774159" cy="379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2B6A56-3972-4F6B-1ACF-3BB154B91292}"/>
              </a:ext>
            </a:extLst>
          </p:cNvPr>
          <p:cNvSpPr txBox="1"/>
          <p:nvPr userDrawn="1"/>
        </p:nvSpPr>
        <p:spPr>
          <a:xfrm>
            <a:off x="562639" y="1808032"/>
            <a:ext cx="6418732" cy="2437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4400" b="1" i="0" kern="1200" dirty="0">
                <a:solidFill>
                  <a:schemeClr val="accent6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Build </a:t>
            </a:r>
            <a:br>
              <a:rPr lang="en-AU" sz="4400" b="1" i="0" kern="1200" dirty="0">
                <a:solidFill>
                  <a:schemeClr val="accent6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</a:br>
            <a:r>
              <a:rPr lang="en-AU" sz="4400" b="1" i="0" kern="1200" dirty="0">
                <a:solidFill>
                  <a:schemeClr val="accent6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ANZ Highlights:</a:t>
            </a:r>
          </a:p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4400" b="0" i="0" kern="1200" dirty="0">
                <a:solidFill>
                  <a:schemeClr val="accent6"/>
                </a:solidFill>
                <a:latin typeface="+mn-lt"/>
                <a:ea typeface="+mn-ea"/>
                <a:cs typeface="Segoe UI Semibold" panose="020B0502040204020203" pitchFamily="34" charset="0"/>
              </a:rPr>
              <a:t>10 Things Every Developer Should Know</a:t>
            </a:r>
          </a:p>
        </p:txBody>
      </p:sp>
    </p:spTree>
    <p:extLst>
      <p:ext uri="{BB962C8B-B14F-4D97-AF65-F5344CB8AC3E}">
        <p14:creationId xmlns:p14="http://schemas.microsoft.com/office/powerpoint/2010/main" val="360710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1.48148E-6 L 4.375E-6 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34 4.07407E-6 L 3.75E-6 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">
    <p:bg>
      <p:bgPr>
        <a:gradFill>
          <a:gsLst>
            <a:gs pos="0">
              <a:srgbClr val="8661C5">
                <a:alpha val="31796"/>
              </a:srgbClr>
            </a:gs>
            <a:gs pos="75000">
              <a:srgbClr val="8661C5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9594937-98D6-75D2-C8C7-42EFAACBC5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641" y="2861500"/>
            <a:ext cx="6164730" cy="830997"/>
          </a:xfrm>
        </p:spPr>
        <p:txBody>
          <a:bodyPr wrap="square" anchor="b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0" i="0" kern="1200" baseline="0" dirty="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2EA026-D687-0D72-038C-09A6649BAF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640" y="4154161"/>
            <a:ext cx="6164729" cy="369332"/>
          </a:xfrm>
        </p:spPr>
        <p:txBody>
          <a:bodyPr wrap="square">
            <a:spAutoFit/>
          </a:bodyPr>
          <a:lstStyle>
            <a:lvl1pPr>
              <a:defRPr sz="2400" b="0" i="0" spc="0">
                <a:solidFill>
                  <a:schemeClr val="accent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role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EE78E-8FE8-E6BC-C609-68A66FECCB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756434" y="254000"/>
            <a:ext cx="6435565" cy="6604000"/>
          </a:xfrm>
          <a:prstGeom prst="rect">
            <a:avLst/>
          </a:prstGeom>
        </p:spPr>
      </p:pic>
      <p:pic>
        <p:nvPicPr>
          <p:cNvPr id="17" name="MS logo gray - EMF" descr="Microsoft logo, gray text version">
            <a:extLst>
              <a:ext uri="{FF2B5EF4-FFF2-40B4-BE49-F238E27FC236}">
                <a16:creationId xmlns:a16="http://schemas.microsoft.com/office/drawing/2014/main" id="{B3CF2476-C4D6-8D29-0A0B-F78CD5076B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62643" y="600382"/>
            <a:ext cx="1385634" cy="2967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477350-9B7C-6C1A-A83D-709BB5489FED}"/>
              </a:ext>
            </a:extLst>
          </p:cNvPr>
          <p:cNvSpPr txBox="1"/>
          <p:nvPr userDrawn="1"/>
        </p:nvSpPr>
        <p:spPr>
          <a:xfrm>
            <a:off x="562642" y="1036976"/>
            <a:ext cx="390775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2800" b="1" i="0" kern="1200">
                <a:gradFill>
                  <a:gsLst>
                    <a:gs pos="16000">
                      <a:srgbClr val="8661C5"/>
                    </a:gs>
                    <a:gs pos="91000">
                      <a:srgbClr val="C73ECC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165581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2.96296E-6 L 4.16667E-6 2.96296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34 2.96296E-6 L 4.16667E-6 2.96296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250"/>
                  </p:stCondLst>
                  <p:childTnLst>
                    <p:animMotion origin="layout" path="M -0.00834 2.96296E-6 L 4.16667E-6 2.96296E-6 " pathEditMode="relative" rAng="0" ptsTypes="AA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">
    <p:bg>
      <p:bgPr>
        <a:gradFill>
          <a:gsLst>
            <a:gs pos="0">
              <a:srgbClr val="8DC8E8">
                <a:alpha val="57095"/>
              </a:srgbClr>
            </a:gs>
            <a:gs pos="87000">
              <a:srgbClr val="8DC8E8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9594937-98D6-75D2-C8C7-42EFAACBC5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641" y="3141816"/>
            <a:ext cx="6164730" cy="830997"/>
          </a:xfrm>
        </p:spPr>
        <p:txBody>
          <a:bodyPr wrap="square" anchor="b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0" i="0" kern="1200" baseline="0" dirty="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2EA026-D687-0D72-038C-09A6649BAF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640" y="4154161"/>
            <a:ext cx="6164729" cy="369332"/>
          </a:xfrm>
        </p:spPr>
        <p:txBody>
          <a:bodyPr wrap="square">
            <a:spAutoFit/>
          </a:bodyPr>
          <a:lstStyle>
            <a:lvl1pPr>
              <a:defRPr sz="2400" b="0" i="0" spc="0" baseline="0">
                <a:solidFill>
                  <a:schemeClr val="accent6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role</a:t>
            </a:r>
          </a:p>
        </p:txBody>
      </p:sp>
      <p:pic>
        <p:nvPicPr>
          <p:cNvPr id="11" name="Picture 10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BE93BD3D-6569-8416-E579-B789467CF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17"/>
          <a:stretch/>
        </p:blipFill>
        <p:spPr>
          <a:xfrm>
            <a:off x="8284242" y="0"/>
            <a:ext cx="3907758" cy="6858000"/>
          </a:xfrm>
          <a:prstGeom prst="rect">
            <a:avLst/>
          </a:prstGeom>
        </p:spPr>
      </p:pic>
      <p:pic>
        <p:nvPicPr>
          <p:cNvPr id="18" name="MS logo gray - EMF" descr="Microsoft logo, gray text version">
            <a:extLst>
              <a:ext uri="{FF2B5EF4-FFF2-40B4-BE49-F238E27FC236}">
                <a16:creationId xmlns:a16="http://schemas.microsoft.com/office/drawing/2014/main" id="{987F1096-4127-7D72-5116-8279F2B7AE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62643" y="600382"/>
            <a:ext cx="1385634" cy="2967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C119D4-A33C-BE04-1957-F50747468BCA}"/>
              </a:ext>
            </a:extLst>
          </p:cNvPr>
          <p:cNvSpPr txBox="1"/>
          <p:nvPr userDrawn="1"/>
        </p:nvSpPr>
        <p:spPr>
          <a:xfrm>
            <a:off x="562642" y="1036976"/>
            <a:ext cx="390775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2800" b="1" i="0" kern="120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15722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4.81481E-6 L 0 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33 3.7037E-7 L -1.04167E-6 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250"/>
                  </p:stCondLst>
                  <p:childTnLst>
                    <p:animMotion origin="layout" path="M -0.00833 3.7037E-7 L -1.04167E-6 3.7037E-7 " pathEditMode="relative" rAng="0" ptsTypes="AA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ection Divider">
    <p:bg>
      <p:bgPr>
        <a:gradFill>
          <a:gsLst>
            <a:gs pos="0">
              <a:srgbClr val="8DC8E8">
                <a:alpha val="57095"/>
              </a:srgbClr>
            </a:gs>
            <a:gs pos="87000">
              <a:srgbClr val="8DC8E8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D8A3D5-ECEB-498C-FB81-29BFE034D1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0" y="0"/>
            <a:ext cx="6095999" cy="6858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03FA753-7C28-3368-ECAF-55F9C06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741" y="2536761"/>
            <a:ext cx="4633473" cy="1661993"/>
          </a:xfrm>
        </p:spPr>
        <p:txBody>
          <a:bodyPr wrap="square" anchor="b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0" i="0" kern="1200" spc="0" baseline="0" dirty="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Image Section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E9B72ED-C875-225F-8E60-EAEC1F322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96741" y="4434477"/>
            <a:ext cx="4633472" cy="369332"/>
          </a:xfrm>
        </p:spPr>
        <p:txBody>
          <a:bodyPr wrap="square">
            <a:spAutoFit/>
          </a:bodyPr>
          <a:lstStyle>
            <a:lvl1pPr>
              <a:defRPr lang="en-US" sz="2400" b="0" i="0" kern="1200" spc="0" dirty="0">
                <a:solidFill>
                  <a:schemeClr val="accent6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5" name="MS logo gray - EMF" descr="Microsoft logo, gray text version">
            <a:extLst>
              <a:ext uri="{FF2B5EF4-FFF2-40B4-BE49-F238E27FC236}">
                <a16:creationId xmlns:a16="http://schemas.microsoft.com/office/drawing/2014/main" id="{DFB6A326-B486-1F54-8336-D44FFD7AF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696743" y="600382"/>
            <a:ext cx="1385634" cy="2967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65D927-861D-F514-0FD8-2E6FE7218AB8}"/>
              </a:ext>
            </a:extLst>
          </p:cNvPr>
          <p:cNvSpPr txBox="1"/>
          <p:nvPr userDrawn="1"/>
        </p:nvSpPr>
        <p:spPr>
          <a:xfrm>
            <a:off x="6696742" y="1036976"/>
            <a:ext cx="390775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2800" b="1" i="0" kern="120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Build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881C8-0ED2-309A-DCF6-D07A5EC66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205"/>
          <a:stretch/>
        </p:blipFill>
        <p:spPr>
          <a:xfrm>
            <a:off x="10268195" y="0"/>
            <a:ext cx="1923559" cy="253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6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2.96296E-6 L 6.25E-7 -2.96296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33 2.59259E-6 L -4.16667E-7 2.59259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/>
      <p:bldP spid="18" grpId="0" build="p"/>
      <p:bldP spid="18" grpId="1" build="p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57CD8B-1E6F-2AD6-7DD5-FEB81B8C00D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396000" rIns="0" bIns="1440000" rtlCol="0" anchor="t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78E6D-674A-7F4B-4DEC-CF7A5F245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641" y="3013502"/>
            <a:ext cx="4942809" cy="830997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1" i="0" kern="120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5496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Section">
    <p:bg>
      <p:bgPr>
        <a:gradFill>
          <a:gsLst>
            <a:gs pos="100000">
              <a:srgbClr val="8DC8E8">
                <a:alpha val="57095"/>
              </a:srgbClr>
            </a:gs>
            <a:gs pos="35000">
              <a:srgbClr val="8DC8E8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AF11E-25A1-5359-EE7A-50A6CB4CA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85"/>
          <a:stretch/>
        </p:blipFill>
        <p:spPr>
          <a:xfrm>
            <a:off x="7367253" y="0"/>
            <a:ext cx="4824747" cy="6858000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B207B8-1199-7027-C8FE-517AE896E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641" y="3191934"/>
            <a:ext cx="7666960" cy="830997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1" i="0" kern="1200" baseline="0" dirty="0">
                <a:gradFill>
                  <a:gsLst>
                    <a:gs pos="99000">
                      <a:srgbClr val="49C6B1"/>
                    </a:gs>
                    <a:gs pos="0">
                      <a:schemeClr val="accent5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Add highlight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00A84A-6469-4F80-EB6D-613EBF9F73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641" y="2310019"/>
            <a:ext cx="4525938" cy="369332"/>
          </a:xfrm>
        </p:spPr>
        <p:txBody>
          <a:bodyPr wrap="square">
            <a:spAutoFit/>
          </a:bodyPr>
          <a:lstStyle>
            <a:lvl1pPr>
              <a:defRPr lang="en-US" sz="2400" b="1" i="0" kern="1200" cap="all" spc="200" baseline="0" dirty="0">
                <a:solidFill>
                  <a:schemeClr val="accent6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Highlight 1</a:t>
            </a:r>
          </a:p>
        </p:txBody>
      </p:sp>
    </p:spTree>
    <p:extLst>
      <p:ext uri="{BB962C8B-B14F-4D97-AF65-F5344CB8AC3E}">
        <p14:creationId xmlns:p14="http://schemas.microsoft.com/office/powerpoint/2010/main" val="20178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2.96296E-6 L 4.16667E-6 2.96296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>
          <a:gsLst>
            <a:gs pos="0">
              <a:srgbClr val="8DC8E8">
                <a:alpha val="57095"/>
              </a:srgbClr>
            </a:gs>
            <a:gs pos="87000">
              <a:srgbClr val="8DC8E8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6923D05C-DE2E-C0E2-3FBA-781EF5E3B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166"/>
          <a:stretch/>
        </p:blipFill>
        <p:spPr>
          <a:xfrm>
            <a:off x="9093200" y="0"/>
            <a:ext cx="3098800" cy="6858000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A4B200C-C0D6-4ED8-ED7E-B30BB9AA8C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1908901"/>
            <a:ext cx="75177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01</a:t>
            </a:r>
          </a:p>
          <a:p>
            <a:pPr lvl="0"/>
            <a:r>
              <a:rPr lang="en-GB"/>
              <a:t>02</a:t>
            </a:r>
          </a:p>
          <a:p>
            <a:pPr lvl="0"/>
            <a:r>
              <a:rPr lang="en-GB"/>
              <a:t>03</a:t>
            </a:r>
          </a:p>
          <a:p>
            <a:pPr lvl="0"/>
            <a:r>
              <a:rPr lang="en-GB"/>
              <a:t>04</a:t>
            </a:r>
          </a:p>
          <a:p>
            <a:pPr lvl="0"/>
            <a:endParaRPr lang="en-GB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3C4E62D-DCAE-8D84-BCE3-66C9E3C90C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1772" y="1908900"/>
            <a:ext cx="394694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Agenda Item 1</a:t>
            </a:r>
          </a:p>
          <a:p>
            <a:pPr lvl="0"/>
            <a:r>
              <a:rPr lang="en-GB"/>
              <a:t>Agenda Item 2</a:t>
            </a:r>
          </a:p>
          <a:p>
            <a:pPr lvl="0"/>
            <a:r>
              <a:rPr lang="en-GB"/>
              <a:t>Agenda Item 3</a:t>
            </a:r>
          </a:p>
          <a:p>
            <a:pPr lvl="0"/>
            <a:r>
              <a:rPr lang="en-GB"/>
              <a:t>Agenda Item 4</a:t>
            </a:r>
          </a:p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5FE7299-8172-B171-7798-7EE31DDB91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8713" y="1908901"/>
            <a:ext cx="75177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05</a:t>
            </a:r>
          </a:p>
          <a:p>
            <a:pPr lvl="0"/>
            <a:r>
              <a:rPr lang="en-GB"/>
              <a:t>06</a:t>
            </a:r>
          </a:p>
          <a:p>
            <a:pPr lvl="0"/>
            <a:r>
              <a:rPr lang="en-GB"/>
              <a:t>07</a:t>
            </a:r>
          </a:p>
          <a:p>
            <a:pPr lvl="0"/>
            <a:r>
              <a:rPr lang="en-GB"/>
              <a:t>08</a:t>
            </a:r>
          </a:p>
          <a:p>
            <a:pPr lvl="0"/>
            <a:endParaRPr lang="en-GB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952F4DC-F233-D337-86D7-428141136E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90485" y="1908900"/>
            <a:ext cx="394694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Agenda Item 5</a:t>
            </a:r>
          </a:p>
          <a:p>
            <a:pPr lvl="0"/>
            <a:r>
              <a:rPr lang="en-GB"/>
              <a:t>Agenda Item 6</a:t>
            </a:r>
          </a:p>
          <a:p>
            <a:pPr lvl="0"/>
            <a:r>
              <a:rPr lang="en-GB"/>
              <a:t>Agenda Item 7</a:t>
            </a:r>
          </a:p>
          <a:p>
            <a:pPr lvl="0"/>
            <a:r>
              <a:rPr lang="en-GB"/>
              <a:t>Agenda Item 8</a:t>
            </a:r>
          </a:p>
          <a:p>
            <a:pPr lvl="0"/>
            <a:endParaRPr lang="en-US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071B5F1B-6DC4-393E-9146-0479823AC0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998" y="1238906"/>
            <a:ext cx="11119175" cy="276999"/>
          </a:xfrm>
        </p:spPr>
        <p:txBody>
          <a:bodyPr/>
          <a:lstStyle>
            <a:lvl1pPr>
              <a:defRPr sz="1800" b="1" i="0" cap="all" spc="200" baseline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Click to add sub headline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8A20CF-937F-889B-8D0E-FFBF65283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agenda</a:t>
            </a:r>
          </a:p>
        </p:txBody>
      </p:sp>
    </p:spTree>
    <p:extLst>
      <p:ext uri="{BB962C8B-B14F-4D97-AF65-F5344CB8AC3E}">
        <p14:creationId xmlns:p14="http://schemas.microsoft.com/office/powerpoint/2010/main" val="17262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7575-BF96-DD45-891D-0EA4010F4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0FEFD73-A75A-144C-8FA7-204F92B88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999" y="1908901"/>
            <a:ext cx="11119175" cy="1661993"/>
          </a:xfrm>
        </p:spPr>
        <p:txBody>
          <a:bodyPr>
            <a:spAutoFit/>
          </a:bodyPr>
          <a:lstStyle>
            <a:lvl1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D3AA8BB-EDC0-5E47-8D12-60EDB0DDD8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998" y="1238906"/>
            <a:ext cx="11119175" cy="276999"/>
          </a:xfrm>
        </p:spPr>
        <p:txBody>
          <a:bodyPr/>
          <a:lstStyle>
            <a:lvl1pPr>
              <a:defRPr sz="1800" b="1" i="0" cap="all" spc="200" baseline="0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Click to add sub headline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668564E-9672-CC9E-6F51-6E4DC0800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333247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F8BEB5-724C-8740-8C0C-1C282BC0D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999" y="1908901"/>
            <a:ext cx="5286001" cy="1661993"/>
          </a:xfrm>
        </p:spPr>
        <p:txBody>
          <a:bodyPr wrap="square">
            <a:spAutoFit/>
          </a:bodyPr>
          <a:lstStyle>
            <a:lvl1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E6255D4-8BE4-A74F-895D-A42C29B7F0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3173" y="1908901"/>
            <a:ext cx="5286001" cy="1661993"/>
          </a:xfrm>
        </p:spPr>
        <p:txBody>
          <a:bodyPr wrap="square">
            <a:spAutoFit/>
          </a:bodyPr>
          <a:lstStyle>
            <a:lvl1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EEFBA081-9395-3879-DDDF-28ADAD9B76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998" y="1238906"/>
            <a:ext cx="11119175" cy="276999"/>
          </a:xfrm>
        </p:spPr>
        <p:txBody>
          <a:bodyPr/>
          <a:lstStyle>
            <a:lvl1pPr>
              <a:defRPr sz="1800" b="1" i="0" cap="all" spc="200" baseline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Click to add sub headline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2F87D5-D18D-D0B1-9964-A928580C9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8FF3605-85EE-2B3D-BF79-C29C9AF4AC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262112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F8BEB5-724C-8740-8C0C-1C282BC0D5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5275624"/>
            <a:ext cx="5286001" cy="307777"/>
          </a:xfrm>
        </p:spPr>
        <p:txBody>
          <a:bodyPr wrap="square">
            <a:spAutoFit/>
          </a:bodyPr>
          <a:lstStyle>
            <a:lvl1pPr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E6255D4-8BE4-A74F-895D-A42C29B7F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3173" y="5275624"/>
            <a:ext cx="5286001" cy="307777"/>
          </a:xfrm>
        </p:spPr>
        <p:txBody>
          <a:bodyPr wrap="square">
            <a:spAutoFit/>
          </a:bodyPr>
          <a:lstStyle>
            <a:lvl1pPr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C28D9F2-5A40-C840-9C7B-27C7C2E2FD2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373047" y="1832560"/>
            <a:ext cx="5289551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or tap icon below 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2888371-BC0B-2E4A-981F-9936FB48D3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43424" y="1832560"/>
            <a:ext cx="5289550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or tap icon below to insert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1FA42-3272-81D0-FE14-3CD7A902A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91DA2D-FFE2-610F-9E23-6336B8761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362701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C0E2DB-1114-E4B6-1257-EEC911954E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3FDA27E-36E8-5D46-C123-91E63F6498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5275624"/>
            <a:ext cx="3462969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11E34C1-0B6D-F750-16B5-971B66A12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6393" y="5275624"/>
            <a:ext cx="3462968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97F3AE5-D816-E1F8-D248-DC65B6D249B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66393" y="1832560"/>
            <a:ext cx="3462968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E70D22-180B-0C4E-C93F-CCFF86ED79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43424" y="1832560"/>
            <a:ext cx="3462968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38654F6-2683-229E-C340-E38AE5DA9C9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198946" y="1832560"/>
            <a:ext cx="3462968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DC2C6D3F-B6C4-AEA9-FC9C-B55559D840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89033" y="5275624"/>
            <a:ext cx="3462968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0D41F7B-17AC-CD24-63D0-F3174E9CF4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30503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F8BEB5-724C-8740-8C0C-1C282BC0D5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2888371-BC0B-2E4A-981F-9936FB48D3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43424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17F8EF30-C176-404F-BB3C-5CAAF90EDE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36582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B9720F-FA27-434D-B7EC-B718C54173B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3440007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6B4EFC9D-846F-DC44-B1BD-766843D25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9588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35F1571-2BB7-914C-B51D-DB040FB156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283013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57CFDEA8-4397-0E42-9C53-6348EEC38F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9382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C99C11-5C24-0045-90F8-59A75B6469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9152807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7B2A6D-F429-FC29-F8BF-5F12A5A48E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573EE61-4B70-5BC7-29FC-3DBB2D6B15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15027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ection Divider">
    <p:bg>
      <p:bgPr>
        <a:gradFill>
          <a:gsLst>
            <a:gs pos="0">
              <a:srgbClr val="8661C5">
                <a:alpha val="31796"/>
              </a:srgbClr>
            </a:gs>
            <a:gs pos="75000">
              <a:srgbClr val="8661C5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D8A3D5-ECEB-498C-FB81-29BFE034D1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0" y="0"/>
            <a:ext cx="6095999" cy="6858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03FA753-7C28-3368-ECAF-55F9C06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741" y="2536761"/>
            <a:ext cx="4633473" cy="1661993"/>
          </a:xfrm>
        </p:spPr>
        <p:txBody>
          <a:bodyPr wrap="square" anchor="b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0" i="0" kern="1200" dirty="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Image Section Title 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E9B72ED-C875-225F-8E60-EAEC1F322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96741" y="4434477"/>
            <a:ext cx="4633472" cy="369332"/>
          </a:xfrm>
        </p:spPr>
        <p:txBody>
          <a:bodyPr wrap="square">
            <a:spAutoFit/>
          </a:bodyPr>
          <a:lstStyle>
            <a:lvl1pPr>
              <a:defRPr sz="2400" b="0" i="0" spc="0">
                <a:solidFill>
                  <a:schemeClr val="accent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5" name="MS logo gray - EMF" descr="Microsoft logo, gray text version">
            <a:extLst>
              <a:ext uri="{FF2B5EF4-FFF2-40B4-BE49-F238E27FC236}">
                <a16:creationId xmlns:a16="http://schemas.microsoft.com/office/drawing/2014/main" id="{DFB6A326-B486-1F54-8336-D44FFD7AF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696743" y="600382"/>
            <a:ext cx="1385634" cy="2967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65D927-861D-F514-0FD8-2E6FE7218AB8}"/>
              </a:ext>
            </a:extLst>
          </p:cNvPr>
          <p:cNvSpPr txBox="1"/>
          <p:nvPr userDrawn="1"/>
        </p:nvSpPr>
        <p:spPr>
          <a:xfrm>
            <a:off x="6696742" y="1036976"/>
            <a:ext cx="390775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2800" b="1" i="0" kern="1200">
                <a:gradFill>
                  <a:gsLst>
                    <a:gs pos="16000">
                      <a:srgbClr val="8661C5"/>
                    </a:gs>
                    <a:gs pos="91000">
                      <a:srgbClr val="C73ECC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Build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DDFE6D8-2BBD-1AF6-D3D2-4EB73711F4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8034" y="0"/>
            <a:ext cx="1881982" cy="39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5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2.96296E-6 L 4.16667E-6 2.96296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34 2.96296E-6 L 4.16667E-6 2.96296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250"/>
                  </p:stCondLst>
                  <p:childTnLst>
                    <p:animMotion origin="layout" path="M -0.00834 2.96296E-6 L 4.16667E-6 2.96296E-6 " pathEditMode="relative" rAng="0" ptsTypes="AA">
                      <p:cBhvr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4A1229-740C-C4B5-1A05-C42FFC2F3ADF}"/>
              </a:ext>
            </a:extLst>
          </p:cNvPr>
          <p:cNvSpPr/>
          <p:nvPr userDrawn="1"/>
        </p:nvSpPr>
        <p:spPr>
          <a:xfrm>
            <a:off x="0" y="0"/>
            <a:ext cx="4821382" cy="6858000"/>
          </a:xfrm>
          <a:prstGeom prst="rect">
            <a:avLst/>
          </a:prstGeom>
          <a:gradFill>
            <a:gsLst>
              <a:gs pos="100000">
                <a:srgbClr val="8DC8E8">
                  <a:alpha val="57095"/>
                </a:srgbClr>
              </a:gs>
              <a:gs pos="27000">
                <a:srgbClr val="8DC8E8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D419B6-8237-3045-B98E-B66ED3401339}"/>
              </a:ext>
            </a:extLst>
          </p:cNvPr>
          <p:cNvSpPr/>
          <p:nvPr userDrawn="1"/>
        </p:nvSpPr>
        <p:spPr>
          <a:xfrm>
            <a:off x="0" y="0"/>
            <a:ext cx="498281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D7AFA1B-7ACC-6843-AB47-1B5873ED5E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12188" y="430036"/>
            <a:ext cx="6146985" cy="1661993"/>
          </a:xfrm>
        </p:spPr>
        <p:txBody>
          <a:bodyPr wrap="square">
            <a:spAutoFit/>
          </a:bodyPr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517ACDD-56C8-0925-E924-2DA46038C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5"/>
            <a:ext cx="3828801" cy="1364897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pic>
        <p:nvPicPr>
          <p:cNvPr id="7" name="Picture 6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6DA04955-FB8B-EE95-FA4E-AB4993634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331"/>
          <a:stretch/>
        </p:blipFill>
        <p:spPr>
          <a:xfrm>
            <a:off x="0" y="2540000"/>
            <a:ext cx="4821382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3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DFC944-A29E-DF3A-9CF5-CE5D81EF660D}"/>
              </a:ext>
            </a:extLst>
          </p:cNvPr>
          <p:cNvSpPr/>
          <p:nvPr userDrawn="1"/>
        </p:nvSpPr>
        <p:spPr>
          <a:xfrm>
            <a:off x="0" y="0"/>
            <a:ext cx="4821382" cy="6858000"/>
          </a:xfrm>
          <a:prstGeom prst="rect">
            <a:avLst/>
          </a:prstGeom>
          <a:gradFill>
            <a:gsLst>
              <a:gs pos="100000">
                <a:srgbClr val="8DC8E8">
                  <a:alpha val="57095"/>
                </a:srgbClr>
              </a:gs>
              <a:gs pos="27000">
                <a:srgbClr val="8DC8E8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E76EF3-8758-36B7-A53F-580B5EF24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3478209" cy="1354217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i="0" kern="1200" spc="-50" baseline="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FDABAC3-B6F9-2F9D-4D2F-B32080E40E7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4821382" y="0"/>
            <a:ext cx="7370618" cy="6858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BB3BDFF-A52F-B4D5-0568-63E69549A1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999" y="2128782"/>
            <a:ext cx="3478209" cy="2092881"/>
          </a:xfrm>
        </p:spPr>
        <p:txBody>
          <a:bodyPr wrap="square">
            <a:spAutoFit/>
          </a:bodyPr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6C4C12B6-B08F-AD14-101F-92E9AD3A0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40" r="30460"/>
          <a:stretch/>
        </p:blipFill>
        <p:spPr>
          <a:xfrm>
            <a:off x="0" y="4343400"/>
            <a:ext cx="3352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378704-C7FC-A01A-572A-B73FED9B5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07564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Coloured">
    <p:bg>
      <p:bgPr>
        <a:gradFill>
          <a:gsLst>
            <a:gs pos="0">
              <a:srgbClr val="8DC8E8">
                <a:alpha val="57095"/>
              </a:srgbClr>
            </a:gs>
            <a:gs pos="87000">
              <a:srgbClr val="8DC8E8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C3F-99FD-573B-E687-97E389E6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85354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bg>
      <p:bgPr>
        <a:gradFill>
          <a:gsLst>
            <a:gs pos="100000">
              <a:srgbClr val="8DC8E8">
                <a:alpha val="57095"/>
              </a:srgbClr>
            </a:gs>
            <a:gs pos="35000">
              <a:srgbClr val="8DC8E8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907B6C3-01A8-CFB2-2301-18951385E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174" y="1001480"/>
            <a:ext cx="7559426" cy="2215991"/>
          </a:xfrm>
        </p:spPr>
        <p:txBody>
          <a:bodyPr anchor="t" anchorCtr="0"/>
          <a:lstStyle>
            <a:lvl1pPr marL="238125" indent="-238125">
              <a:defRPr lang="en-US" sz="4800" b="0" i="0" kern="1200" spc="-50" baseline="0" dirty="0">
                <a:gradFill>
                  <a:gsLst>
                    <a:gs pos="16000">
                      <a:srgbClr val="0078D4"/>
                    </a:gs>
                    <a:gs pos="91000">
                      <a:srgbClr val="49C6B1"/>
                    </a:gs>
                  </a:gsLst>
                  <a:lin ang="2700000" scaled="0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“Click to add quote</a:t>
            </a:r>
            <a:br>
              <a:rPr lang="en-US"/>
            </a:br>
            <a:r>
              <a:rPr lang="en-US"/>
              <a:t>Click to add quote”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11761B3-BA10-68BD-A412-2A7444A3BA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6399" y="5144288"/>
            <a:ext cx="4249713" cy="369332"/>
          </a:xfrm>
        </p:spPr>
        <p:txBody>
          <a:bodyPr wrap="square">
            <a:spAutoFit/>
          </a:bodyPr>
          <a:lstStyle>
            <a:lvl1pPr>
              <a:defRPr sz="2400" b="0" i="0" spc="0">
                <a:solidFill>
                  <a:schemeClr val="accent6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speaker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AF11E-25A1-5359-EE7A-50A6CB4CA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85"/>
          <a:stretch/>
        </p:blipFill>
        <p:spPr>
          <a:xfrm>
            <a:off x="7367253" y="0"/>
            <a:ext cx="4824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4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4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ed Blank">
    <p:bg>
      <p:bgPr>
        <a:gradFill>
          <a:gsLst>
            <a:gs pos="0">
              <a:srgbClr val="8DC8E8">
                <a:alpha val="57095"/>
              </a:srgbClr>
            </a:gs>
            <a:gs pos="87000">
              <a:srgbClr val="8DC8E8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1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lding">
    <p:bg>
      <p:bgPr>
        <a:gradFill>
          <a:gsLst>
            <a:gs pos="0">
              <a:srgbClr val="C73ECC">
                <a:alpha val="34000"/>
              </a:srgbClr>
            </a:gs>
            <a:gs pos="78000">
              <a:srgbClr val="C73ECC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bble, vector graphics&#10;&#10;Description automatically generated">
            <a:extLst>
              <a:ext uri="{FF2B5EF4-FFF2-40B4-BE49-F238E27FC236}">
                <a16:creationId xmlns:a16="http://schemas.microsoft.com/office/drawing/2014/main" id="{92376D74-2A2F-52CC-AFB5-927AB539D3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03" b="13598"/>
          <a:stretch/>
        </p:blipFill>
        <p:spPr>
          <a:xfrm rot="16200000">
            <a:off x="5711825" y="377821"/>
            <a:ext cx="6857998" cy="6102351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8BC867B4-242B-3DAB-2AA5-023A5087CC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62641" y="617895"/>
            <a:ext cx="1774159" cy="379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83A02E-71A8-124F-336A-DDBFF8E88100}"/>
              </a:ext>
            </a:extLst>
          </p:cNvPr>
          <p:cNvSpPr txBox="1"/>
          <p:nvPr userDrawn="1"/>
        </p:nvSpPr>
        <p:spPr>
          <a:xfrm>
            <a:off x="562639" y="1808032"/>
            <a:ext cx="6418732" cy="2437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4400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Build </a:t>
            </a:r>
            <a:br>
              <a:rPr lang="en-AU" sz="4400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</a:br>
            <a:r>
              <a:rPr lang="en-AU" sz="4400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ANZ Highlights:</a:t>
            </a:r>
          </a:p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4400" b="0" i="0" kern="1200" dirty="0">
                <a:solidFill>
                  <a:schemeClr val="accent4"/>
                </a:solidFill>
                <a:latin typeface="+mn-lt"/>
                <a:ea typeface="+mn-ea"/>
                <a:cs typeface="Segoe UI Semibold" panose="020B0502040204020203" pitchFamily="34" charset="0"/>
              </a:rPr>
              <a:t>10 Things Every Developer Should Know</a:t>
            </a:r>
          </a:p>
        </p:txBody>
      </p:sp>
    </p:spTree>
    <p:extLst>
      <p:ext uri="{BB962C8B-B14F-4D97-AF65-F5344CB8AC3E}">
        <p14:creationId xmlns:p14="http://schemas.microsoft.com/office/powerpoint/2010/main" val="202173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1.48148E-6 L 4.375E-6 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34 4.07407E-6 L 3.75E-6 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">
    <p:bg>
      <p:bgPr>
        <a:gradFill>
          <a:gsLst>
            <a:gs pos="0">
              <a:srgbClr val="C73ECC">
                <a:alpha val="34000"/>
              </a:srgbClr>
            </a:gs>
            <a:gs pos="78000">
              <a:srgbClr val="C73ECC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bble, vector graphics&#10;&#10;Description automatically generated">
            <a:extLst>
              <a:ext uri="{FF2B5EF4-FFF2-40B4-BE49-F238E27FC236}">
                <a16:creationId xmlns:a16="http://schemas.microsoft.com/office/drawing/2014/main" id="{1BEE1875-40E3-59E2-E10E-AFD42F9C3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03"/>
          <a:stretch/>
        </p:blipFill>
        <p:spPr>
          <a:xfrm rot="16200000">
            <a:off x="5187954" y="-146054"/>
            <a:ext cx="6857998" cy="7150103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6A680092-85DB-DB6B-5E05-5A715125B6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62641" y="1497518"/>
            <a:ext cx="1793697" cy="384100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9594937-98D6-75D2-C8C7-42EFAACBC5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641" y="4530641"/>
            <a:ext cx="3924300" cy="369332"/>
          </a:xfrm>
        </p:spPr>
        <p:txBody>
          <a:bodyPr wrap="square">
            <a:spAutoFit/>
          </a:bodyPr>
          <a:lstStyle>
            <a:lvl1pPr>
              <a:defRPr sz="2400" b="0" i="0" spc="0">
                <a:solidFill>
                  <a:schemeClr val="accent4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subheading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22FD0-A52E-8712-0149-46050460FF9B}"/>
              </a:ext>
            </a:extLst>
          </p:cNvPr>
          <p:cNvSpPr txBox="1"/>
          <p:nvPr userDrawn="1"/>
        </p:nvSpPr>
        <p:spPr>
          <a:xfrm>
            <a:off x="492922" y="2283261"/>
            <a:ext cx="3924300" cy="1828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6600" b="1" i="0" kern="120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340515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-2.59259E-6 L 4.375E-6 -2.59259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34 0 L 3.75E-6 0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833 -7.40741E-7 L -2.29167E-6 -7.40741E-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0833 -7.40741E-7 L -2.29167E-6 -7.40741E-7 " pathEditMode="relative" rAng="0" ptsTypes="AA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11" grpId="0"/>
      <p:bldP spid="11" grpId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">
    <p:bg>
      <p:bgPr>
        <a:gradFill>
          <a:gsLst>
            <a:gs pos="0">
              <a:srgbClr val="C73ECC">
                <a:alpha val="34000"/>
              </a:srgbClr>
            </a:gs>
            <a:gs pos="78000">
              <a:srgbClr val="C73ECC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bble, vector graphics&#10;&#10;Description automatically generated">
            <a:extLst>
              <a:ext uri="{FF2B5EF4-FFF2-40B4-BE49-F238E27FC236}">
                <a16:creationId xmlns:a16="http://schemas.microsoft.com/office/drawing/2014/main" id="{1BEE1875-40E3-59E2-E10E-AFD42F9C3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13" b="1"/>
          <a:stretch/>
        </p:blipFill>
        <p:spPr>
          <a:xfrm rot="16200000">
            <a:off x="6809127" y="1475121"/>
            <a:ext cx="6857998" cy="3907754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9594937-98D6-75D2-C8C7-42EFAACBC5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641" y="3141816"/>
            <a:ext cx="6164730" cy="830997"/>
          </a:xfrm>
        </p:spPr>
        <p:txBody>
          <a:bodyPr wrap="square" anchor="b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0" i="0" kern="1200" baseline="0" dirty="0">
                <a:solidFill>
                  <a:schemeClr val="accent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2EA026-D687-0D72-038C-09A6649BAF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640" y="4154161"/>
            <a:ext cx="6164729" cy="369332"/>
          </a:xfrm>
        </p:spPr>
        <p:txBody>
          <a:bodyPr wrap="square">
            <a:spAutoFit/>
          </a:bodyPr>
          <a:lstStyle>
            <a:lvl1pPr>
              <a:defRPr sz="2400" b="0" i="0" spc="0">
                <a:solidFill>
                  <a:schemeClr val="accent4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role</a:t>
            </a:r>
          </a:p>
        </p:txBody>
      </p:sp>
      <p:pic>
        <p:nvPicPr>
          <p:cNvPr id="11" name="MS logo gray - EMF" descr="Microsoft logo, gray text version">
            <a:extLst>
              <a:ext uri="{FF2B5EF4-FFF2-40B4-BE49-F238E27FC236}">
                <a16:creationId xmlns:a16="http://schemas.microsoft.com/office/drawing/2014/main" id="{1E36423C-6F45-6EE2-C3C9-C065DD1F23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62643" y="600382"/>
            <a:ext cx="1385634" cy="2967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BC62E7-F89D-84E1-337B-B506E2FE115A}"/>
              </a:ext>
            </a:extLst>
          </p:cNvPr>
          <p:cNvSpPr txBox="1"/>
          <p:nvPr userDrawn="1"/>
        </p:nvSpPr>
        <p:spPr>
          <a:xfrm>
            <a:off x="562642" y="1036976"/>
            <a:ext cx="390775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2800" b="1" i="0" kern="120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77605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4.81481E-6 L -1.875E-6 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33 3.7037E-7 L -2.91667E-6 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0833 4.81481E-6 L -1.875E-6 4.81481E-6 " pathEditMode="relative" rAng="0" ptsTypes="AA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8" grpId="0" build="p"/>
      <p:bldP spid="8" grpId="1" build="p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57CD8B-1E6F-2AD6-7DD5-FEB81B8C00D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396000" rIns="0" bIns="1440000" rtlCol="0" anchor="t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DDBC056-2629-0000-9208-1332DC21F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641" y="3013502"/>
            <a:ext cx="4942809" cy="830997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1" i="0" kern="1200" dirty="0">
                <a:gradFill>
                  <a:gsLst>
                    <a:gs pos="16000">
                      <a:srgbClr val="8661C5"/>
                    </a:gs>
                    <a:gs pos="91000">
                      <a:srgbClr val="C73ECC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44866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ection Divider">
    <p:bg>
      <p:bgPr>
        <a:gradFill>
          <a:gsLst>
            <a:gs pos="0">
              <a:srgbClr val="C73ECC">
                <a:alpha val="34000"/>
              </a:srgbClr>
            </a:gs>
            <a:gs pos="78000">
              <a:srgbClr val="C73ECC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D8A3D5-ECEB-498C-FB81-29BFE034D1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0" y="0"/>
            <a:ext cx="6095999" cy="6858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03FA753-7C28-3368-ECAF-55F9C06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741" y="2536761"/>
            <a:ext cx="4633473" cy="1661993"/>
          </a:xfrm>
        </p:spPr>
        <p:txBody>
          <a:bodyPr wrap="square" anchor="b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0" i="0" kern="1200" spc="0" baseline="0" dirty="0">
                <a:solidFill>
                  <a:schemeClr val="accent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Image Section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E9B72ED-C875-225F-8E60-EAEC1F322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96741" y="4434477"/>
            <a:ext cx="4633472" cy="369332"/>
          </a:xfrm>
        </p:spPr>
        <p:txBody>
          <a:bodyPr wrap="square">
            <a:spAutoFit/>
          </a:bodyPr>
          <a:lstStyle>
            <a:lvl1pPr>
              <a:defRPr lang="en-US" sz="2400" b="0" i="0" kern="1200" spc="0" dirty="0">
                <a:solidFill>
                  <a:schemeClr val="accent4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5" name="MS logo gray - EMF" descr="Microsoft logo, gray text version">
            <a:extLst>
              <a:ext uri="{FF2B5EF4-FFF2-40B4-BE49-F238E27FC236}">
                <a16:creationId xmlns:a16="http://schemas.microsoft.com/office/drawing/2014/main" id="{DFB6A326-B486-1F54-8336-D44FFD7AF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696743" y="600382"/>
            <a:ext cx="1385634" cy="2967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65D927-861D-F514-0FD8-2E6FE7218AB8}"/>
              </a:ext>
            </a:extLst>
          </p:cNvPr>
          <p:cNvSpPr txBox="1"/>
          <p:nvPr userDrawn="1"/>
        </p:nvSpPr>
        <p:spPr>
          <a:xfrm>
            <a:off x="6696742" y="1036976"/>
            <a:ext cx="390775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</a:pPr>
            <a:r>
              <a:rPr lang="en-AU" sz="2800" b="1" i="0" kern="120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Build</a:t>
            </a:r>
          </a:p>
        </p:txBody>
      </p:sp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674509A7-BE57-D955-A895-A8AE4248F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53" b="21318"/>
          <a:stretch/>
        </p:blipFill>
        <p:spPr>
          <a:xfrm>
            <a:off x="9512300" y="0"/>
            <a:ext cx="2679700" cy="23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4.81481E-6 L -1.875E-6 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33 3.7037E-7 L -2.91667E-6 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/>
      <p:bldP spid="18" grpId="0" build="p"/>
      <p:bldP spid="18" grpId="1" build="p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57CD8B-1E6F-2AD6-7DD5-FEB81B8C00D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396000" rIns="0" bIns="1440000" rtlCol="0" anchor="t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73FB389-4B86-9C70-56F6-EEA07C36F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641" y="3013502"/>
            <a:ext cx="4942809" cy="830997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1" i="0" kern="1200" dirty="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89871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Section">
    <p:bg>
      <p:bgPr>
        <a:gradFill>
          <a:gsLst>
            <a:gs pos="100000">
              <a:srgbClr val="C73ECC">
                <a:alpha val="34000"/>
                <a:lumMod val="55333"/>
                <a:lumOff val="44667"/>
              </a:srgbClr>
            </a:gs>
            <a:gs pos="0">
              <a:srgbClr val="C73ECC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174139-138E-0A69-E459-3926FC942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46"/>
          <a:stretch/>
        </p:blipFill>
        <p:spPr>
          <a:xfrm>
            <a:off x="7200900" y="0"/>
            <a:ext cx="4989753" cy="6858000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3249F87-B2F4-6432-D610-C802070010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641" y="2310019"/>
            <a:ext cx="4525938" cy="369332"/>
          </a:xfrm>
        </p:spPr>
        <p:txBody>
          <a:bodyPr wrap="square">
            <a:spAutoFit/>
          </a:bodyPr>
          <a:lstStyle>
            <a:lvl1pPr>
              <a:defRPr lang="en-US" sz="2400" b="1" i="0" kern="1200" cap="all" spc="200" baseline="0" dirty="0">
                <a:solidFill>
                  <a:schemeClr val="accent4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Highlight 1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FEFEFED-2B8C-D28B-CC97-647E201343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641" y="3191934"/>
            <a:ext cx="7666960" cy="830997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1" i="0" kern="1200" baseline="0" dirty="0">
                <a:gradFill>
                  <a:gsLst>
                    <a:gs pos="99000">
                      <a:srgbClr val="FF5C39"/>
                    </a:gs>
                    <a:gs pos="0">
                      <a:schemeClr val="accent3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Add highlight </a:t>
            </a:r>
          </a:p>
        </p:txBody>
      </p:sp>
    </p:spTree>
    <p:extLst>
      <p:ext uri="{BB962C8B-B14F-4D97-AF65-F5344CB8AC3E}">
        <p14:creationId xmlns:p14="http://schemas.microsoft.com/office/powerpoint/2010/main" val="32601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2.96296E-6 L 4.16667E-6 2.96296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6" grpId="1" build="p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>
          <a:gsLst>
            <a:gs pos="0">
              <a:srgbClr val="C73ECC">
                <a:alpha val="34000"/>
              </a:srgbClr>
            </a:gs>
            <a:gs pos="78000">
              <a:srgbClr val="C73ECC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bble, vector graphics&#10;&#10;Description automatically generated">
            <a:extLst>
              <a:ext uri="{FF2B5EF4-FFF2-40B4-BE49-F238E27FC236}">
                <a16:creationId xmlns:a16="http://schemas.microsoft.com/office/drawing/2014/main" id="{1BEE1875-40E3-59E2-E10E-AFD42F9C3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56"/>
          <a:stretch/>
        </p:blipFill>
        <p:spPr>
          <a:xfrm rot="16200000">
            <a:off x="6591304" y="1257298"/>
            <a:ext cx="6857998" cy="4343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CD690C-038E-8C27-F74A-99DF415FC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sz="4400" b="0" i="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add agenda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A4B200C-C0D6-4ED8-ED7E-B30BB9AA8C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1908901"/>
            <a:ext cx="75177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01</a:t>
            </a:r>
          </a:p>
          <a:p>
            <a:pPr lvl="0"/>
            <a:r>
              <a:rPr lang="en-GB"/>
              <a:t>02</a:t>
            </a:r>
          </a:p>
          <a:p>
            <a:pPr lvl="0"/>
            <a:r>
              <a:rPr lang="en-GB"/>
              <a:t>03</a:t>
            </a:r>
          </a:p>
          <a:p>
            <a:pPr lvl="0"/>
            <a:r>
              <a:rPr lang="en-GB"/>
              <a:t>04</a:t>
            </a:r>
          </a:p>
          <a:p>
            <a:pPr lvl="0"/>
            <a:endParaRPr lang="en-GB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3C4E62D-DCAE-8D84-BCE3-66C9E3C90C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1772" y="1908900"/>
            <a:ext cx="394694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Agenda Item 1</a:t>
            </a:r>
          </a:p>
          <a:p>
            <a:pPr lvl="0"/>
            <a:r>
              <a:rPr lang="en-GB"/>
              <a:t>Agenda Item 2</a:t>
            </a:r>
          </a:p>
          <a:p>
            <a:pPr lvl="0"/>
            <a:r>
              <a:rPr lang="en-GB"/>
              <a:t>Agenda Item 3</a:t>
            </a:r>
          </a:p>
          <a:p>
            <a:pPr lvl="0"/>
            <a:r>
              <a:rPr lang="en-GB"/>
              <a:t>Agenda Item 4</a:t>
            </a:r>
          </a:p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5FE7299-8172-B171-7798-7EE31DDB91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8713" y="1908901"/>
            <a:ext cx="75177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05</a:t>
            </a:r>
          </a:p>
          <a:p>
            <a:pPr lvl="0"/>
            <a:r>
              <a:rPr lang="en-GB"/>
              <a:t>06</a:t>
            </a:r>
          </a:p>
          <a:p>
            <a:pPr lvl="0"/>
            <a:r>
              <a:rPr lang="en-GB"/>
              <a:t>07</a:t>
            </a:r>
          </a:p>
          <a:p>
            <a:pPr lvl="0"/>
            <a:r>
              <a:rPr lang="en-GB"/>
              <a:t>08</a:t>
            </a:r>
          </a:p>
          <a:p>
            <a:pPr lvl="0"/>
            <a:endParaRPr lang="en-GB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952F4DC-F233-D337-86D7-428141136E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90485" y="1908900"/>
            <a:ext cx="394694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Agenda Item 5</a:t>
            </a:r>
          </a:p>
          <a:p>
            <a:pPr lvl="0"/>
            <a:r>
              <a:rPr lang="en-GB"/>
              <a:t>Agenda Item 6</a:t>
            </a:r>
          </a:p>
          <a:p>
            <a:pPr lvl="0"/>
            <a:r>
              <a:rPr lang="en-GB"/>
              <a:t>Agenda Item 7</a:t>
            </a:r>
          </a:p>
          <a:p>
            <a:pPr lvl="0"/>
            <a:r>
              <a:rPr lang="en-GB"/>
              <a:t>Agenda Item 8</a:t>
            </a:r>
          </a:p>
          <a:p>
            <a:pPr lvl="0"/>
            <a:endParaRPr lang="en-US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071B5F1B-6DC4-393E-9146-0479823AC0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998" y="1238906"/>
            <a:ext cx="11119175" cy="276999"/>
          </a:xfrm>
        </p:spPr>
        <p:txBody>
          <a:bodyPr/>
          <a:lstStyle>
            <a:lvl1pPr>
              <a:defRPr sz="1800" b="1" i="0" cap="all" spc="200" baseline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Click to add sub headline</a:t>
            </a:r>
          </a:p>
        </p:txBody>
      </p:sp>
    </p:spTree>
    <p:extLst>
      <p:ext uri="{BB962C8B-B14F-4D97-AF65-F5344CB8AC3E}">
        <p14:creationId xmlns:p14="http://schemas.microsoft.com/office/powerpoint/2010/main" val="169620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7575-BF96-DD45-891D-0EA4010F4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sz="4400" b="0" i="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0FEFD73-A75A-144C-8FA7-204F92B88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999" y="1908901"/>
            <a:ext cx="11119175" cy="1661993"/>
          </a:xfrm>
        </p:spPr>
        <p:txBody>
          <a:bodyPr>
            <a:spAutoFit/>
          </a:bodyPr>
          <a:lstStyle>
            <a:lvl1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D3AA8BB-EDC0-5E47-8D12-60EDB0DDD8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998" y="1238906"/>
            <a:ext cx="11119175" cy="276999"/>
          </a:xfrm>
        </p:spPr>
        <p:txBody>
          <a:bodyPr/>
          <a:lstStyle>
            <a:lvl1pPr>
              <a:defRPr sz="1800" b="1" i="0" cap="all" spc="200" baseline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Click to add sub headline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3598393-9DAD-4008-3BA4-81DA267F0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35129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F8BEB5-724C-8740-8C0C-1C282BC0D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999" y="1908901"/>
            <a:ext cx="5286001" cy="1661993"/>
          </a:xfrm>
        </p:spPr>
        <p:txBody>
          <a:bodyPr wrap="square">
            <a:spAutoFit/>
          </a:bodyPr>
          <a:lstStyle>
            <a:lvl1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E6255D4-8BE4-A74F-895D-A42C29B7F0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3173" y="1908901"/>
            <a:ext cx="5286001" cy="1661993"/>
          </a:xfrm>
        </p:spPr>
        <p:txBody>
          <a:bodyPr wrap="square">
            <a:spAutoFit/>
          </a:bodyPr>
          <a:lstStyle>
            <a:lvl1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EEFBA081-9395-3879-DDDF-28ADAD9B76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998" y="1238906"/>
            <a:ext cx="11119175" cy="276999"/>
          </a:xfrm>
        </p:spPr>
        <p:txBody>
          <a:bodyPr/>
          <a:lstStyle>
            <a:lvl1pPr>
              <a:defRPr sz="1800" b="1" i="0" cap="all" spc="200" baseline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Click to add sub headline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43AA46-C7C2-B08E-F310-E3408634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sz="4400" b="0" i="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EBA9037-093C-A08E-3770-0C4D0748B3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251270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F8BEB5-724C-8740-8C0C-1C282BC0D5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5275624"/>
            <a:ext cx="5286001" cy="307777"/>
          </a:xfrm>
        </p:spPr>
        <p:txBody>
          <a:bodyPr wrap="square">
            <a:spAutoFit/>
          </a:bodyPr>
          <a:lstStyle>
            <a:lvl1pPr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E6255D4-8BE4-A74F-895D-A42C29B7F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3173" y="5275624"/>
            <a:ext cx="5286001" cy="307777"/>
          </a:xfrm>
        </p:spPr>
        <p:txBody>
          <a:bodyPr wrap="square">
            <a:spAutoFit/>
          </a:bodyPr>
          <a:lstStyle>
            <a:lvl1pPr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C28D9F2-5A40-C840-9C7B-27C7C2E2FD2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373047" y="1832560"/>
            <a:ext cx="5289551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or tap icon below 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2888371-BC0B-2E4A-981F-9936FB48D3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43424" y="1832560"/>
            <a:ext cx="5289550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or tap icon below to insert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CAE0512-D4F1-2B77-4092-47BF570F1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sz="4400" b="0" i="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A1113E55-EF15-536C-9636-4F0704C5A3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8673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F8BEB5-724C-8740-8C0C-1C282BC0D5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5275624"/>
            <a:ext cx="3462969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E6255D4-8BE4-A74F-895D-A42C29B7F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6393" y="5275624"/>
            <a:ext cx="3462968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C28D9F2-5A40-C840-9C7B-27C7C2E2FD2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66393" y="1832560"/>
            <a:ext cx="3462968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2888371-BC0B-2E4A-981F-9936FB48D3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43424" y="1832560"/>
            <a:ext cx="3462968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BF034F-7723-4248-B1D1-17833C73AEE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198946" y="1832560"/>
            <a:ext cx="3462968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87B83810-21E8-E644-945D-2D6F641786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89033" y="5275624"/>
            <a:ext cx="3462968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6883BA-CABB-5DDF-0FB5-B6580BE57A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sz="4400" b="0" i="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75F22C96-E3BE-7643-D8FA-9DE307DAA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39593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F8BEB5-724C-8740-8C0C-1C282BC0D5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2888371-BC0B-2E4A-981F-9936FB48D3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43424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17F8EF30-C176-404F-BB3C-5CAAF90EDE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36582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B9720F-FA27-434D-B7EC-B718C54173B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3440007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6B4EFC9D-846F-DC44-B1BD-766843D25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9588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35F1571-2BB7-914C-B51D-DB040FB156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283013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57CFDEA8-4397-0E42-9C53-6348EEC38F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9382" y="5004832"/>
            <a:ext cx="2529465" cy="246221"/>
          </a:xfrm>
        </p:spPr>
        <p:txBody>
          <a:bodyPr wrap="square">
            <a:spAutoFit/>
          </a:bodyPr>
          <a:lstStyle>
            <a:lvl1pPr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C99C11-5C24-0045-90F8-59A75B6469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9152807" y="2164908"/>
            <a:ext cx="2529465" cy="253288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719840B-7C3E-9F52-8DB5-FA1EC4DB7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sz="4400" b="0" i="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34063E6-F39B-5138-2673-76F6C5149B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278239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65B97E-2EBE-8587-910F-2B9D33AB9FFD}"/>
              </a:ext>
            </a:extLst>
          </p:cNvPr>
          <p:cNvSpPr/>
          <p:nvPr userDrawn="1"/>
        </p:nvSpPr>
        <p:spPr>
          <a:xfrm>
            <a:off x="0" y="0"/>
            <a:ext cx="4821382" cy="6858000"/>
          </a:xfrm>
          <a:prstGeom prst="rect">
            <a:avLst/>
          </a:prstGeom>
          <a:gradFill>
            <a:gsLst>
              <a:gs pos="100000">
                <a:srgbClr val="C73ECC">
                  <a:alpha val="24757"/>
                </a:srgbClr>
              </a:gs>
              <a:gs pos="0">
                <a:srgbClr val="C73ECC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D419B6-8237-3045-B98E-B66ED3401339}"/>
              </a:ext>
            </a:extLst>
          </p:cNvPr>
          <p:cNvSpPr/>
          <p:nvPr userDrawn="1"/>
        </p:nvSpPr>
        <p:spPr>
          <a:xfrm>
            <a:off x="0" y="0"/>
            <a:ext cx="498281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F6E1A0-50A7-0F69-A299-4C2F59198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000" b="14000"/>
          <a:stretch/>
        </p:blipFill>
        <p:spPr>
          <a:xfrm rot="5400000" flipH="1">
            <a:off x="-430481" y="1606137"/>
            <a:ext cx="5682343" cy="4821382"/>
          </a:xfrm>
          <a:prstGeom prst="rect">
            <a:avLst/>
          </a:prstGeom>
          <a:noFill/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D7AFA1B-7ACC-6843-AB47-1B5873ED5E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12188" y="430036"/>
            <a:ext cx="6146985" cy="1661993"/>
          </a:xfrm>
        </p:spPr>
        <p:txBody>
          <a:bodyPr wrap="square">
            <a:spAutoFit/>
          </a:bodyPr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517ACDD-56C8-0925-E924-2DA46038C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5"/>
            <a:ext cx="3828801" cy="1364897"/>
          </a:xfrm>
        </p:spPr>
        <p:txBody>
          <a:bodyPr anchor="t" anchorCtr="0"/>
          <a:lstStyle>
            <a:lvl1pPr>
              <a:defRPr sz="4400" b="0" i="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190502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Section">
    <p:bg>
      <p:bgPr>
        <a:gradFill>
          <a:gsLst>
            <a:gs pos="100000">
              <a:srgbClr val="8661C5">
                <a:alpha val="31796"/>
              </a:srgbClr>
            </a:gs>
            <a:gs pos="0">
              <a:srgbClr val="8661C5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6B949AA-8CB4-7821-B85B-6131FCF8B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" r="10"/>
          <a:stretch/>
        </p:blipFill>
        <p:spPr>
          <a:xfrm>
            <a:off x="7358211" y="0"/>
            <a:ext cx="4833790" cy="6858000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E051FE5-C393-E87C-32CA-8C3BCF0DFF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640" y="3191934"/>
            <a:ext cx="8327359" cy="830997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6000" b="1" i="0" kern="1200" baseline="0" dirty="0">
                <a:gradFill>
                  <a:gsLst>
                    <a:gs pos="100000">
                      <a:schemeClr val="accent3"/>
                    </a:gs>
                    <a:gs pos="0">
                      <a:srgbClr val="8661C5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Add highlight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9EEDCAB-19E9-E491-990B-8B9E1F80C9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641" y="2310019"/>
            <a:ext cx="4525938" cy="369332"/>
          </a:xfrm>
        </p:spPr>
        <p:txBody>
          <a:bodyPr wrap="square">
            <a:spAutoFit/>
          </a:bodyPr>
          <a:lstStyle>
            <a:lvl1pPr>
              <a:defRPr lang="en-US" sz="2400" b="1" i="0" kern="1200" cap="all" spc="200" baseline="0" dirty="0">
                <a:solidFill>
                  <a:schemeClr val="accent2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Highlight 1</a:t>
            </a:r>
          </a:p>
        </p:txBody>
      </p:sp>
    </p:spTree>
    <p:extLst>
      <p:ext uri="{BB962C8B-B14F-4D97-AF65-F5344CB8AC3E}">
        <p14:creationId xmlns:p14="http://schemas.microsoft.com/office/powerpoint/2010/main" val="35539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2.96296E-6 L 4.16667E-6 2.96296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4FB48DC-A5E3-BB41-D540-E1CF1D4737BF}"/>
              </a:ext>
            </a:extLst>
          </p:cNvPr>
          <p:cNvSpPr/>
          <p:nvPr userDrawn="1"/>
        </p:nvSpPr>
        <p:spPr>
          <a:xfrm>
            <a:off x="0" y="0"/>
            <a:ext cx="4821382" cy="6858000"/>
          </a:xfrm>
          <a:prstGeom prst="rect">
            <a:avLst/>
          </a:prstGeom>
          <a:gradFill>
            <a:gsLst>
              <a:gs pos="100000">
                <a:srgbClr val="C73ECC">
                  <a:alpha val="24757"/>
                </a:srgbClr>
              </a:gs>
              <a:gs pos="0">
                <a:srgbClr val="C73ECC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picture containing bubble, vector graphics&#10;&#10;Description automatically generated">
            <a:extLst>
              <a:ext uri="{FF2B5EF4-FFF2-40B4-BE49-F238E27FC236}">
                <a16:creationId xmlns:a16="http://schemas.microsoft.com/office/drawing/2014/main" id="{F238539F-A0DB-0487-8734-F053A3926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000"/>
          <a:stretch/>
        </p:blipFill>
        <p:spPr>
          <a:xfrm rot="5400000" flipH="1">
            <a:off x="867641" y="2904259"/>
            <a:ext cx="3086100" cy="4821382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CE76EF3-8758-36B7-A53F-580B5EF24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3478209" cy="1268710"/>
          </a:xfrm>
        </p:spPr>
        <p:txBody>
          <a:bodyPr anchor="t" anchorCtr="0"/>
          <a:lstStyle>
            <a:lvl1pPr>
              <a:defRPr sz="4400" b="0" i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27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FDABAC3-B6F9-2F9D-4D2F-B32080E40E7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4821382" y="0"/>
            <a:ext cx="7370618" cy="6858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</a:t>
            </a:r>
            <a:br>
              <a:rPr lang="en-US"/>
            </a:br>
            <a:r>
              <a:rPr lang="en-US"/>
              <a:t>or tap icon below to insert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BB3BDFF-A52F-B4D5-0568-63E69549A1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999" y="2128782"/>
            <a:ext cx="3478209" cy="2092881"/>
          </a:xfrm>
        </p:spPr>
        <p:txBody>
          <a:bodyPr wrap="square">
            <a:spAutoFit/>
          </a:bodyPr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89B644-7806-CAE9-8067-6E53807984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sz="4400" b="0" i="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380018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Coloured">
    <p:bg>
      <p:bgPr>
        <a:gradFill>
          <a:gsLst>
            <a:gs pos="0">
              <a:srgbClr val="C73ECC">
                <a:alpha val="34000"/>
                <a:lumMod val="55333"/>
                <a:lumOff val="44667"/>
              </a:srgbClr>
            </a:gs>
            <a:gs pos="78000">
              <a:srgbClr val="C73ECC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430D-36F5-97CD-3898-1D67853D0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sz="4400" b="0" i="0">
                <a:gradFill>
                  <a:gsLst>
                    <a:gs pos="100000">
                      <a:srgbClr val="FF5C39"/>
                    </a:gs>
                    <a:gs pos="0">
                      <a:srgbClr val="C73ECC"/>
                    </a:gs>
                  </a:gsLst>
                  <a:lin ang="27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22774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bg>
      <p:bgPr>
        <a:gradFill>
          <a:gsLst>
            <a:gs pos="100000">
              <a:srgbClr val="C73ECC">
                <a:alpha val="34000"/>
                <a:lumMod val="55333"/>
                <a:lumOff val="44667"/>
              </a:srgbClr>
            </a:gs>
            <a:gs pos="0">
              <a:srgbClr val="C73ECC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11761B3-BA10-68BD-A412-2A7444A3BA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6399" y="5144288"/>
            <a:ext cx="4249713" cy="369332"/>
          </a:xfrm>
        </p:spPr>
        <p:txBody>
          <a:bodyPr wrap="square">
            <a:spAutoFit/>
          </a:bodyPr>
          <a:lstStyle>
            <a:lvl1pPr>
              <a:defRPr sz="2400" b="0" i="0" spc="0">
                <a:solidFill>
                  <a:schemeClr val="accent4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speaker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07B6C3-01A8-CFB2-2301-18951385E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174" y="1001480"/>
            <a:ext cx="7559426" cy="2215990"/>
          </a:xfrm>
        </p:spPr>
        <p:txBody>
          <a:bodyPr anchor="t" anchorCtr="0"/>
          <a:lstStyle>
            <a:lvl1pPr marL="228600" indent="-228600">
              <a:defRPr lang="en-US" sz="4800" b="0" i="0" kern="1200" spc="-50" baseline="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2700000" scaled="0"/>
                </a:gra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“Click to add quote</a:t>
            </a:r>
            <a:br>
              <a:rPr lang="en-US"/>
            </a:br>
            <a:r>
              <a:rPr lang="en-US"/>
              <a:t>Click to add quote”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74139-138E-0A69-E459-3926FC942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46"/>
          <a:stretch/>
        </p:blipFill>
        <p:spPr>
          <a:xfrm>
            <a:off x="7200900" y="0"/>
            <a:ext cx="4989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29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ed Blank">
    <p:bg>
      <p:bgPr>
        <a:gradFill>
          <a:gsLst>
            <a:gs pos="0">
              <a:srgbClr val="C73ECC">
                <a:alpha val="34000"/>
                <a:lumMod val="55333"/>
                <a:lumOff val="44667"/>
              </a:srgbClr>
            </a:gs>
            <a:gs pos="78000">
              <a:srgbClr val="C73ECC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6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>
          <a:gsLst>
            <a:gs pos="0">
              <a:srgbClr val="8661C5">
                <a:alpha val="31796"/>
              </a:srgbClr>
            </a:gs>
            <a:gs pos="75000">
              <a:srgbClr val="8661C5">
                <a:alpha val="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A4B200C-C0D6-4ED8-ED7E-B30BB9AA8C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1908901"/>
            <a:ext cx="75177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01</a:t>
            </a:r>
          </a:p>
          <a:p>
            <a:pPr lvl="0"/>
            <a:r>
              <a:rPr lang="en-GB"/>
              <a:t>02</a:t>
            </a:r>
          </a:p>
          <a:p>
            <a:pPr lvl="0"/>
            <a:r>
              <a:rPr lang="en-GB"/>
              <a:t>03</a:t>
            </a:r>
          </a:p>
          <a:p>
            <a:pPr lvl="0"/>
            <a:r>
              <a:rPr lang="en-GB"/>
              <a:t>04</a:t>
            </a:r>
          </a:p>
          <a:p>
            <a:pPr lvl="0"/>
            <a:endParaRPr lang="en-GB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3C4E62D-DCAE-8D84-BCE3-66C9E3C90C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1772" y="1908900"/>
            <a:ext cx="394694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Agenda Item 1</a:t>
            </a:r>
          </a:p>
          <a:p>
            <a:pPr lvl="0"/>
            <a:r>
              <a:rPr lang="en-GB"/>
              <a:t>Agenda Item 2</a:t>
            </a:r>
          </a:p>
          <a:p>
            <a:pPr lvl="0"/>
            <a:r>
              <a:rPr lang="en-GB"/>
              <a:t>Agenda Item 3</a:t>
            </a:r>
          </a:p>
          <a:p>
            <a:pPr lvl="0"/>
            <a:r>
              <a:rPr lang="en-GB"/>
              <a:t>Agenda Item 4</a:t>
            </a:r>
          </a:p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5FE7299-8172-B171-7798-7EE31DDB91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8713" y="1908901"/>
            <a:ext cx="75177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05</a:t>
            </a:r>
          </a:p>
          <a:p>
            <a:pPr lvl="0"/>
            <a:r>
              <a:rPr lang="en-GB"/>
              <a:t>06</a:t>
            </a:r>
          </a:p>
          <a:p>
            <a:pPr lvl="0"/>
            <a:r>
              <a:rPr lang="en-GB"/>
              <a:t>07</a:t>
            </a:r>
          </a:p>
          <a:p>
            <a:pPr lvl="0"/>
            <a:r>
              <a:rPr lang="en-GB"/>
              <a:t>08</a:t>
            </a:r>
          </a:p>
          <a:p>
            <a:pPr lvl="0"/>
            <a:endParaRPr lang="en-GB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952F4DC-F233-D337-86D7-428141136E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90485" y="1908900"/>
            <a:ext cx="3946941" cy="3151376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Agenda Item 5</a:t>
            </a:r>
          </a:p>
          <a:p>
            <a:pPr lvl="0"/>
            <a:r>
              <a:rPr lang="en-GB"/>
              <a:t>Agenda Item 6</a:t>
            </a:r>
          </a:p>
          <a:p>
            <a:pPr lvl="0"/>
            <a:r>
              <a:rPr lang="en-GB"/>
              <a:t>Agenda Item 7</a:t>
            </a:r>
          </a:p>
          <a:p>
            <a:pPr lvl="0"/>
            <a:r>
              <a:rPr lang="en-GB"/>
              <a:t>Agenda Item 8</a:t>
            </a:r>
          </a:p>
          <a:p>
            <a:pPr lvl="0"/>
            <a:endParaRPr lang="en-US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071B5F1B-6DC4-393E-9146-0479823AC0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998" y="1238906"/>
            <a:ext cx="11119175" cy="276999"/>
          </a:xfrm>
        </p:spPr>
        <p:txBody>
          <a:bodyPr/>
          <a:lstStyle>
            <a:lvl1pPr>
              <a:defRPr sz="1800" b="1" i="0" cap="all" spc="200" baseline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Click to add sub headline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942D8E-2548-51FD-64F7-B34364FE0D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0">
                      <a:srgbClr val="8661C5"/>
                    </a:gs>
                    <a:gs pos="100000">
                      <a:srgbClr val="C73ECC"/>
                    </a:gs>
                  </a:gsLst>
                  <a:lin ang="2700000" scaled="1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agenda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8513AB-D15F-94FE-D264-1869EEE9A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06"/>
          <a:stretch/>
        </p:blipFill>
        <p:spPr>
          <a:xfrm flipH="1">
            <a:off x="5537200" y="1384300"/>
            <a:ext cx="66548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7575-BF96-DD45-891D-0EA4010F4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0">
                      <a:srgbClr val="8661C5"/>
                    </a:gs>
                    <a:gs pos="100000">
                      <a:srgbClr val="C73ECC"/>
                    </a:gs>
                  </a:gsLst>
                  <a:lin ang="2700000" scaled="1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0FEFD73-A75A-144C-8FA7-204F92B88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999" y="1908901"/>
            <a:ext cx="11119175" cy="1661993"/>
          </a:xfrm>
        </p:spPr>
        <p:txBody>
          <a:bodyPr>
            <a:spAutoFit/>
          </a:bodyPr>
          <a:lstStyle>
            <a:lvl1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D3AA8BB-EDC0-5E47-8D12-60EDB0DDD8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998" y="1238906"/>
            <a:ext cx="11119175" cy="276999"/>
          </a:xfrm>
        </p:spPr>
        <p:txBody>
          <a:bodyPr/>
          <a:lstStyle>
            <a:lvl1pPr>
              <a:defRPr sz="1800" b="1" i="0" cap="all" spc="200" baseline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Click to add sub headline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E326A0D-E121-4F41-89F0-554353963A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113730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F8BEB5-724C-8740-8C0C-1C282BC0D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999" y="1908901"/>
            <a:ext cx="5286001" cy="1661993"/>
          </a:xfrm>
        </p:spPr>
        <p:txBody>
          <a:bodyPr wrap="square">
            <a:spAutoFit/>
          </a:bodyPr>
          <a:lstStyle>
            <a:lvl1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E6255D4-8BE4-A74F-895D-A42C29B7F0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3173" y="1908901"/>
            <a:ext cx="5286001" cy="1661993"/>
          </a:xfrm>
        </p:spPr>
        <p:txBody>
          <a:bodyPr wrap="square">
            <a:spAutoFit/>
          </a:bodyPr>
          <a:lstStyle>
            <a:lvl1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EEFBA081-9395-3879-DDDF-28ADAD9B76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998" y="1238906"/>
            <a:ext cx="11119175" cy="276999"/>
          </a:xfrm>
        </p:spPr>
        <p:txBody>
          <a:bodyPr/>
          <a:lstStyle>
            <a:lvl1pPr>
              <a:defRPr sz="1800" b="1" i="0" cap="all" spc="200" baseline="0">
                <a:solidFill>
                  <a:srgbClr val="463668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1800" b="1" i="0" cap="all" spc="150" baseline="0"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Click to add sub headline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07B6C3-01A8-CFB2-2301-18951385E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0">
                      <a:srgbClr val="8661C5"/>
                    </a:gs>
                    <a:gs pos="100000">
                      <a:srgbClr val="C73ECC"/>
                    </a:gs>
                  </a:gsLst>
                  <a:lin ang="2700000" scaled="1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0B270BA-A006-BCAA-1AE8-1DBB7080F9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403507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F8BEB5-724C-8740-8C0C-1C282BC0D5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5275624"/>
            <a:ext cx="5286001" cy="307777"/>
          </a:xfrm>
        </p:spPr>
        <p:txBody>
          <a:bodyPr wrap="square">
            <a:spAutoFit/>
          </a:bodyPr>
          <a:lstStyle>
            <a:lvl1pPr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E6255D4-8BE4-A74F-895D-A42C29B7F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3173" y="5275624"/>
            <a:ext cx="5286001" cy="307777"/>
          </a:xfrm>
        </p:spPr>
        <p:txBody>
          <a:bodyPr wrap="square">
            <a:spAutoFit/>
          </a:bodyPr>
          <a:lstStyle>
            <a:lvl1pPr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C28D9F2-5A40-C840-9C7B-27C7C2E2FD2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373047" y="1832560"/>
            <a:ext cx="5289551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or tap icon below 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2888371-BC0B-2E4A-981F-9936FB48D3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43424" y="1832560"/>
            <a:ext cx="5289550" cy="309051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1440000" rtlCol="0" anchor="ctr" anchorCtr="0">
            <a:noAutofit/>
          </a:bodyPr>
          <a:lstStyle>
            <a:lvl1pPr marL="228600" indent="-22860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or click or tap icon below to insert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1B0DAA-4F33-7F46-3D48-B893ED639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430036"/>
            <a:ext cx="11119175" cy="677108"/>
          </a:xfrm>
        </p:spPr>
        <p:txBody>
          <a:bodyPr anchor="t" anchorCtr="0"/>
          <a:lstStyle>
            <a:lvl1pPr>
              <a:defRPr lang="en-US" sz="4400" b="0" i="0" kern="1200" spc="-50" baseline="0" dirty="0">
                <a:gradFill>
                  <a:gsLst>
                    <a:gs pos="0">
                      <a:srgbClr val="8661C5"/>
                    </a:gs>
                    <a:gs pos="100000">
                      <a:srgbClr val="C73ECC"/>
                    </a:gs>
                  </a:gsLst>
                  <a:lin ang="2700000" scaled="1"/>
                </a:gradFill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07FD632-9643-B5F0-C5F6-D548C9AE54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6302589"/>
            <a:ext cx="11119175" cy="123111"/>
          </a:xfrm>
        </p:spPr>
        <p:txBody>
          <a:bodyPr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add Source text </a:t>
            </a:r>
          </a:p>
        </p:txBody>
      </p:sp>
    </p:spTree>
    <p:extLst>
      <p:ext uri="{BB962C8B-B14F-4D97-AF65-F5344CB8AC3E}">
        <p14:creationId xmlns:p14="http://schemas.microsoft.com/office/powerpoint/2010/main" val="393767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64147-85AA-564C-B269-7F8B0E0CB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0036"/>
            <a:ext cx="11108542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1BB5B-13C5-FE46-8D60-1861A26C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999" y="1757108"/>
            <a:ext cx="11108541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7E4D6-B68D-404C-A7A4-87A2D18D3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9999" y="6194889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 i="0" cap="all" spc="150" baseline="0">
                <a:solidFill>
                  <a:schemeClr val="tx1">
                    <a:tint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A5500-0FF1-9E40-9843-0096955CD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5340" y="6194889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1" i="0" cap="all" spc="150" baseline="0">
                <a:solidFill>
                  <a:schemeClr val="tx1">
                    <a:tint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1A1CA28D-0A27-9D4B-AA9C-99C419B708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8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3996" r:id="rId2"/>
    <p:sldLayoutId id="2147484009" r:id="rId3"/>
    <p:sldLayoutId id="2147484012" r:id="rId4"/>
    <p:sldLayoutId id="2147484023" r:id="rId5"/>
    <p:sldLayoutId id="2147483997" r:id="rId6"/>
    <p:sldLayoutId id="2147483998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3999" r:id="rId14"/>
    <p:sldLayoutId id="2147484020" r:id="rId15"/>
    <p:sldLayoutId id="2147484015" r:id="rId16"/>
    <p:sldLayoutId id="2147484006" r:id="rId17"/>
    <p:sldLayoutId id="214748400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i="0" kern="1200" spc="-50" baseline="0">
          <a:solidFill>
            <a:schemeClr val="tx1"/>
          </a:solidFill>
          <a:latin typeface="Segoe UI Semilight" panose="020B0402040204020203" pitchFamily="34" charset="0"/>
          <a:ea typeface="+mj-ea"/>
          <a:cs typeface="Segoe UI Semilight" panose="020B04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64147-85AA-564C-B269-7F8B0E0CB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0036"/>
            <a:ext cx="11108542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1BB5B-13C5-FE46-8D60-1861A26C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999" y="1757108"/>
            <a:ext cx="11108541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7E4D6-B68D-404C-A7A4-87A2D18D3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9999" y="6194889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 i="0" cap="all" spc="150" baseline="0">
                <a:solidFill>
                  <a:schemeClr val="tx1">
                    <a:tint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A5500-0FF1-9E40-9843-0096955CD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5340" y="6194889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1" i="0" cap="all" spc="150" baseline="0">
                <a:solidFill>
                  <a:schemeClr val="tx1">
                    <a:tint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1A1CA28D-0A27-9D4B-AA9C-99C419B708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8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3993" r:id="rId2"/>
    <p:sldLayoutId id="2147484018" r:id="rId3"/>
    <p:sldLayoutId id="2147484013" r:id="rId4"/>
    <p:sldLayoutId id="2147484024" r:id="rId5"/>
    <p:sldLayoutId id="2147483980" r:id="rId6"/>
    <p:sldLayoutId id="2147483981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2" r:id="rId14"/>
    <p:sldLayoutId id="2147484021" r:id="rId15"/>
    <p:sldLayoutId id="2147484016" r:id="rId16"/>
    <p:sldLayoutId id="2147483989" r:id="rId17"/>
    <p:sldLayoutId id="2147483990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i="0" kern="1200" spc="-50" baseline="0">
          <a:solidFill>
            <a:schemeClr val="tx1"/>
          </a:solidFill>
          <a:latin typeface="Segoe UI Semilight" panose="020B0402040204020203" pitchFamily="34" charset="0"/>
          <a:ea typeface="+mj-ea"/>
          <a:cs typeface="Segoe UI Semilight" panose="020B04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64147-85AA-564C-B269-7F8B0E0CB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0036"/>
            <a:ext cx="11108542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1BB5B-13C5-FE46-8D60-1861A26C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999" y="1757108"/>
            <a:ext cx="11108541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7E4D6-B68D-404C-A7A4-87A2D18D3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9999" y="6194889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 i="0" cap="all" spc="150" baseline="0">
                <a:solidFill>
                  <a:schemeClr val="tx1">
                    <a:tint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A5500-0FF1-9E40-9843-0096955CD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5340" y="6194889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1" i="0" cap="all" spc="150" baseline="0">
                <a:solidFill>
                  <a:schemeClr val="tx1">
                    <a:tint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fld id="{1A1CA28D-0A27-9D4B-AA9C-99C419B708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8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3969" r:id="rId2"/>
    <p:sldLayoutId id="2147483974" r:id="rId3"/>
    <p:sldLayoutId id="2147484019" r:id="rId4"/>
    <p:sldLayoutId id="2147484014" r:id="rId5"/>
    <p:sldLayoutId id="2147484025" r:id="rId6"/>
    <p:sldLayoutId id="2147483975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3" r:id="rId13"/>
    <p:sldLayoutId id="2147483976" r:id="rId14"/>
    <p:sldLayoutId id="2147483972" r:id="rId15"/>
    <p:sldLayoutId id="2147484022" r:id="rId16"/>
    <p:sldLayoutId id="2147484017" r:id="rId17"/>
    <p:sldLayoutId id="2147483846" r:id="rId18"/>
    <p:sldLayoutId id="2147483973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i="0" kern="1200" spc="-50" baseline="0">
          <a:solidFill>
            <a:schemeClr val="tx1"/>
          </a:solidFill>
          <a:latin typeface="Segoe UI Semilight" panose="020B0402040204020203" pitchFamily="34" charset="0"/>
          <a:ea typeface="+mj-ea"/>
          <a:cs typeface="Segoe UI Semilight" panose="020B04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b="0" i="0" kern="1200" spc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00F3AE-ED92-C629-63D6-88CD59B0F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23123-C023-009B-0E75-574E5F5EBF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MC’s highlight</a:t>
            </a:r>
          </a:p>
        </p:txBody>
      </p:sp>
    </p:spTree>
    <p:extLst>
      <p:ext uri="{BB962C8B-B14F-4D97-AF65-F5344CB8AC3E}">
        <p14:creationId xmlns:p14="http://schemas.microsoft.com/office/powerpoint/2010/main" val="29154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00F3AE-ED92-C629-63D6-88CD59B0F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Roll the video!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0493E-E82D-A6D9-1D56-1817B0D5FA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641" y="2310019"/>
            <a:ext cx="4525938" cy="369332"/>
          </a:xfrm>
        </p:spPr>
        <p:txBody>
          <a:bodyPr/>
          <a:lstStyle/>
          <a:p>
            <a:r>
              <a:rPr lang="en-AU" dirty="0"/>
              <a:t>MC’s HIGHLIGHT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18C87E-8F3C-375C-E8E8-90BDBD9265CB}"/>
              </a:ext>
            </a:extLst>
          </p:cNvPr>
          <p:cNvGrpSpPr/>
          <p:nvPr/>
        </p:nvGrpSpPr>
        <p:grpSpPr>
          <a:xfrm>
            <a:off x="574158" y="5635256"/>
            <a:ext cx="946029" cy="944107"/>
            <a:chOff x="4533580" y="1788459"/>
            <a:chExt cx="3281082" cy="32810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9D18A3-884E-A9F0-86D4-6D12D1F7BB11}"/>
                </a:ext>
              </a:extLst>
            </p:cNvPr>
            <p:cNvSpPr/>
            <p:nvPr/>
          </p:nvSpPr>
          <p:spPr>
            <a:xfrm>
              <a:off x="4533580" y="1788459"/>
              <a:ext cx="3281082" cy="3281082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Isosceles Triangle 2">
              <a:extLst>
                <a:ext uri="{FF2B5EF4-FFF2-40B4-BE49-F238E27FC236}">
                  <a16:creationId xmlns:a16="http://schemas.microsoft.com/office/drawing/2014/main" id="{93E788C9-1848-D343-754D-337AFE343718}"/>
                </a:ext>
              </a:extLst>
            </p:cNvPr>
            <p:cNvSpPr/>
            <p:nvPr/>
          </p:nvSpPr>
          <p:spPr>
            <a:xfrm rot="5400000">
              <a:off x="5850085" y="3016646"/>
              <a:ext cx="956662" cy="824708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4570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00F3AE-ED92-C629-63D6-88CD59B0F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/>
              <a:t>Project Volterra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FAEB8-CAC2-8A18-7BE2-C36E899973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267219-9468-AF77-6A56-7718644B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8" r="18"/>
          <a:stretch/>
        </p:blipFill>
        <p:spPr bwMode="auto">
          <a:xfrm>
            <a:off x="0" y="2152059"/>
            <a:ext cx="12192000" cy="477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154B790-62A1-A0DD-7930-9C4D55FED6DA}"/>
              </a:ext>
            </a:extLst>
          </p:cNvPr>
          <p:cNvSpPr txBox="1">
            <a:spLocks/>
          </p:cNvSpPr>
          <p:nvPr/>
        </p:nvSpPr>
        <p:spPr>
          <a:xfrm>
            <a:off x="344926" y="527798"/>
            <a:ext cx="766696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6000" b="1" i="0" kern="1200" spc="0" baseline="0" dirty="0">
                <a:gradFill>
                  <a:gsLst>
                    <a:gs pos="99000">
                      <a:srgbClr val="49C6B1"/>
                    </a:gs>
                    <a:gs pos="0">
                      <a:schemeClr val="accent5"/>
                    </a:gs>
                  </a:gsLst>
                  <a:lin ang="2700000" scaled="0"/>
                </a:gra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kern="1200" spc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 spc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spc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spc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Project Volterra</a:t>
            </a:r>
          </a:p>
        </p:txBody>
      </p:sp>
    </p:spTree>
    <p:extLst>
      <p:ext uri="{BB962C8B-B14F-4D97-AF65-F5344CB8AC3E}">
        <p14:creationId xmlns:p14="http://schemas.microsoft.com/office/powerpoint/2010/main" val="398727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834F6D-069D-B9D9-CB42-6095F74014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12188" y="430036"/>
            <a:ext cx="6146985" cy="4001095"/>
          </a:xfrm>
        </p:spPr>
        <p:txBody>
          <a:bodyPr/>
          <a:lstStyle/>
          <a:p>
            <a:r>
              <a:rPr lang="en-AU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</a:t>
            </a:r>
            <a:r>
              <a:rPr lang="en-AU" dirty="0" err="1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OpenAI</a:t>
            </a:r>
            <a:r>
              <a:rPr lang="en-AU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Service Private preview application</a:t>
            </a:r>
            <a:r>
              <a:rPr lang="en-AU" dirty="0">
                <a:solidFill>
                  <a:schemeClr val="accent5"/>
                </a:solidFill>
              </a:rPr>
              <a:t> </a:t>
            </a:r>
            <a:br>
              <a:rPr lang="en-AU" dirty="0"/>
            </a:br>
            <a:r>
              <a:rPr lang="en-AU" dirty="0"/>
              <a:t>https://aka.ms/oaiapply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Build 2022 useful links</a:t>
            </a:r>
          </a:p>
          <a:p>
            <a:r>
              <a:rPr lang="en-AU" dirty="0"/>
              <a:t>Watch all the videos</a:t>
            </a:r>
          </a:p>
          <a:p>
            <a:r>
              <a:rPr lang="en-AU" dirty="0"/>
              <a:t>https://aka.ms/build2022</a:t>
            </a:r>
          </a:p>
          <a:p>
            <a:endParaRPr lang="en-AU" dirty="0"/>
          </a:p>
          <a:p>
            <a:r>
              <a:rPr lang="en-AU" dirty="0"/>
              <a:t>Read the Book of News</a:t>
            </a:r>
          </a:p>
          <a:p>
            <a:r>
              <a:rPr lang="en-AU" dirty="0"/>
              <a:t>https://aka.ms/build-2022-book-of-news</a:t>
            </a:r>
          </a:p>
          <a:p>
            <a:endParaRPr lang="en-AU" dirty="0"/>
          </a:p>
          <a:p>
            <a:r>
              <a:rPr lang="en-AU" dirty="0"/>
              <a:t>All links from this event</a:t>
            </a:r>
            <a:br>
              <a:rPr lang="en-AU" dirty="0"/>
            </a:br>
            <a:r>
              <a:rPr lang="en-AU" dirty="0"/>
              <a:t>https://aka.ms/Build2022ANZDevs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386A3-8D63-355D-CB5F-42BCCABE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134631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9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urple">
  <a:themeElements>
    <a:clrScheme name="Microsoft Build">
      <a:dk1>
        <a:srgbClr val="000000"/>
      </a:dk1>
      <a:lt1>
        <a:srgbClr val="FFFFFF"/>
      </a:lt1>
      <a:dk2>
        <a:srgbClr val="000000"/>
      </a:dk2>
      <a:lt2>
        <a:srgbClr val="B1B3B3"/>
      </a:lt2>
      <a:accent1>
        <a:srgbClr val="8661C5"/>
      </a:accent1>
      <a:accent2>
        <a:srgbClr val="463668"/>
      </a:accent2>
      <a:accent3>
        <a:srgbClr val="C73ECC"/>
      </a:accent3>
      <a:accent4>
        <a:srgbClr val="702573"/>
      </a:accent4>
      <a:accent5>
        <a:srgbClr val="0078D4"/>
      </a:accent5>
      <a:accent6>
        <a:srgbClr val="2A446F"/>
      </a:accent6>
      <a:hlink>
        <a:srgbClr val="FFB900"/>
      </a:hlink>
      <a:folHlink>
        <a:srgbClr val="FFB900"/>
      </a:folHlink>
    </a:clrScheme>
    <a:fontScheme name="MS ANZready 2021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FT_BUILD_Magenta_Template" id="{C8047D3D-E095-40D7-9C81-E881CD32ECCB}" vid="{4A606D8C-ECC4-47F4-A625-20FDF9032D85}"/>
    </a:ext>
  </a:extLst>
</a:theme>
</file>

<file path=ppt/theme/theme2.xml><?xml version="1.0" encoding="utf-8"?>
<a:theme xmlns:a="http://schemas.openxmlformats.org/drawingml/2006/main" name="Blue">
  <a:themeElements>
    <a:clrScheme name="Microsoft Build">
      <a:dk1>
        <a:srgbClr val="000000"/>
      </a:dk1>
      <a:lt1>
        <a:srgbClr val="FFFFFF"/>
      </a:lt1>
      <a:dk2>
        <a:srgbClr val="000000"/>
      </a:dk2>
      <a:lt2>
        <a:srgbClr val="B1B3B3"/>
      </a:lt2>
      <a:accent1>
        <a:srgbClr val="8661C5"/>
      </a:accent1>
      <a:accent2>
        <a:srgbClr val="463668"/>
      </a:accent2>
      <a:accent3>
        <a:srgbClr val="C73ECC"/>
      </a:accent3>
      <a:accent4>
        <a:srgbClr val="702573"/>
      </a:accent4>
      <a:accent5>
        <a:srgbClr val="0078D4"/>
      </a:accent5>
      <a:accent6>
        <a:srgbClr val="2A446F"/>
      </a:accent6>
      <a:hlink>
        <a:srgbClr val="FFB900"/>
      </a:hlink>
      <a:folHlink>
        <a:srgbClr val="FFB900"/>
      </a:folHlink>
    </a:clrScheme>
    <a:fontScheme name="MS ANZready 2021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FT_BUILD_Magenta_Template" id="{C8047D3D-E095-40D7-9C81-E881CD32ECCB}" vid="{9523BC62-4AB8-4D76-8587-DDC87023D46A}"/>
    </a:ext>
  </a:extLst>
</a:theme>
</file>

<file path=ppt/theme/theme3.xml><?xml version="1.0" encoding="utf-8"?>
<a:theme xmlns:a="http://schemas.openxmlformats.org/drawingml/2006/main" name="Magenta">
  <a:themeElements>
    <a:clrScheme name="Microsoft Build">
      <a:dk1>
        <a:srgbClr val="000000"/>
      </a:dk1>
      <a:lt1>
        <a:srgbClr val="FFFFFF"/>
      </a:lt1>
      <a:dk2>
        <a:srgbClr val="000000"/>
      </a:dk2>
      <a:lt2>
        <a:srgbClr val="B1B3B3"/>
      </a:lt2>
      <a:accent1>
        <a:srgbClr val="8661C5"/>
      </a:accent1>
      <a:accent2>
        <a:srgbClr val="463668"/>
      </a:accent2>
      <a:accent3>
        <a:srgbClr val="C73ECC"/>
      </a:accent3>
      <a:accent4>
        <a:srgbClr val="702573"/>
      </a:accent4>
      <a:accent5>
        <a:srgbClr val="0078D4"/>
      </a:accent5>
      <a:accent6>
        <a:srgbClr val="2A446F"/>
      </a:accent6>
      <a:hlink>
        <a:srgbClr val="FFB900"/>
      </a:hlink>
      <a:folHlink>
        <a:srgbClr val="FFB900"/>
      </a:folHlink>
    </a:clrScheme>
    <a:fontScheme name="MS ANZready 2021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FT_BUILD_Magenta_Template" id="{C8047D3D-E095-40D7-9C81-E881CD32ECCB}" vid="{40FF9DBF-A8FE-439B-B670-E31D26C0560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48DCB7013AC43AEFDE5802478BAB9" ma:contentTypeVersion="15" ma:contentTypeDescription="Create a new document." ma:contentTypeScope="" ma:versionID="f426b9984645d984c23777980b4a2e7a">
  <xsd:schema xmlns:xsd="http://www.w3.org/2001/XMLSchema" xmlns:xs="http://www.w3.org/2001/XMLSchema" xmlns:p="http://schemas.microsoft.com/office/2006/metadata/properties" xmlns:ns2="8e93d805-a132-4a15-8b98-546c31d7d994" xmlns:ns3="2583515e-e320-4fa7-963a-64c5c065356c" targetNamespace="http://schemas.microsoft.com/office/2006/metadata/properties" ma:root="true" ma:fieldsID="e4712f7c3afa8cd8c4a7cc0020bd2a1c" ns2:_="" ns3:_="">
    <xsd:import namespace="8e93d805-a132-4a15-8b98-546c31d7d994"/>
    <xsd:import namespace="2583515e-e320-4fa7-963a-64c5c06535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3d805-a132-4a15-8b98-546c31d7d9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83515e-e320-4fa7-963a-64c5c065356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bcc6464-ece3-4a88-a554-50eeea4c8362}" ma:internalName="TaxCatchAll" ma:showField="CatchAllData" ma:web="2583515e-e320-4fa7-963a-64c5c06535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83515e-e320-4fa7-963a-64c5c065356c" xsi:nil="true"/>
    <lcf76f155ced4ddcb4097134ff3c332f xmlns="8e93d805-a132-4a15-8b98-546c31d7d99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8FF6BCC-81B4-4E16-A0DA-9993063548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93d805-a132-4a15-8b98-546c31d7d994"/>
    <ds:schemaRef ds:uri="2583515e-e320-4fa7-963a-64c5c06535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4A4D89-5BB4-4203-8BB4-764BB5353F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8FE5C3-071A-464A-820B-3C1E7F1E0175}">
  <ds:schemaRefs>
    <ds:schemaRef ds:uri="8e93d805-a132-4a15-8b98-546c31d7d994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2583515e-e320-4fa7-963a-64c5c065356c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MSFT_BUILD_Magenta_Template (1)</Template>
  <TotalTime>95</TotalTime>
  <Words>339</Words>
  <Application>Microsoft Office PowerPoint</Application>
  <PresentationFormat>Widescreen</PresentationFormat>
  <Paragraphs>48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Arial,Sans-Serif</vt:lpstr>
      <vt:lpstr>Calibri</vt:lpstr>
      <vt:lpstr>Segoe UI</vt:lpstr>
      <vt:lpstr>Segoe UI Semibold</vt:lpstr>
      <vt:lpstr>Segoe UI Semilight</vt:lpstr>
      <vt:lpstr>Purple</vt:lpstr>
      <vt:lpstr>Blue</vt:lpstr>
      <vt:lpstr>Magenta</vt:lpstr>
      <vt:lpstr>PowerPoint Presentation</vt:lpstr>
      <vt:lpstr>PowerPoint Presentation</vt:lpstr>
      <vt:lpstr>PowerPoint Presentation</vt:lpstr>
      <vt:lpstr>What next?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Jasmine Phung</dc:creator>
  <cp:keywords/>
  <dc:description/>
  <cp:lastModifiedBy>Simon Waight</cp:lastModifiedBy>
  <cp:revision>12</cp:revision>
  <dcterms:created xsi:type="dcterms:W3CDTF">2022-05-20T06:18:57Z</dcterms:created>
  <dcterms:modified xsi:type="dcterms:W3CDTF">2022-06-03T04:54:13Z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0x0101009E548DCB7013AC43AEFDE5802478BAB9</vt:lpwstr>
  </property>
  <property fmtid="{D5CDD505-2E9C-101B-9397-08002B2CF9AE}" pid="3" name="MediaServiceImageTags">
    <vt:lpwstr/>
  </property>
</Properties>
</file>